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276" r:id="rId5"/>
    <p:sldId id="277" r:id="rId6"/>
    <p:sldId id="259" r:id="rId7"/>
    <p:sldId id="260" r:id="rId8"/>
    <p:sldId id="278" r:id="rId9"/>
    <p:sldId id="281" r:id="rId10"/>
    <p:sldId id="262" r:id="rId11"/>
    <p:sldId id="282" r:id="rId12"/>
    <p:sldId id="279" r:id="rId13"/>
    <p:sldId id="280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63" r:id="rId23"/>
    <p:sldId id="265" r:id="rId24"/>
    <p:sldId id="266" r:id="rId25"/>
    <p:sldId id="267" r:id="rId26"/>
    <p:sldId id="269" r:id="rId27"/>
    <p:sldId id="291" r:id="rId28"/>
    <p:sldId id="270" r:id="rId29"/>
    <p:sldId id="271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205B26-89EB-4BD0-B47F-1B684F25DEEC}" v="253" dt="2023-12-31T13:57:17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FC205B26-89EB-4BD0-B47F-1B684F25DEEC}"/>
    <pc:docChg chg="undo custSel addSld delSld modSld sldOrd">
      <pc:chgData name="Coufal Petr" userId="76484aeb-9507-44c9-a583-612a370dac90" providerId="ADAL" clId="{FC205B26-89EB-4BD0-B47F-1B684F25DEEC}" dt="2023-12-31T13:57:17.273" v="1622" actId="14100"/>
      <pc:docMkLst>
        <pc:docMk/>
      </pc:docMkLst>
      <pc:sldChg chg="addSp delSp modSp mod modMedia setBg addAnim delAnim setClrOvrMap">
        <pc:chgData name="Coufal Petr" userId="76484aeb-9507-44c9-a583-612a370dac90" providerId="ADAL" clId="{FC205B26-89EB-4BD0-B47F-1B684F25DEEC}" dt="2023-12-28T18:31:07.850" v="1500" actId="313"/>
        <pc:sldMkLst>
          <pc:docMk/>
          <pc:sldMk cId="3451745133" sldId="256"/>
        </pc:sldMkLst>
        <pc:spChg chg="mod ord">
          <ac:chgData name="Coufal Petr" userId="76484aeb-9507-44c9-a583-612a370dac90" providerId="ADAL" clId="{FC205B26-89EB-4BD0-B47F-1B684F25DEEC}" dt="2023-12-28T18:31:07.850" v="1500" actId="313"/>
          <ac:spMkLst>
            <pc:docMk/>
            <pc:sldMk cId="3451745133" sldId="256"/>
            <ac:spMk id="2" creationId="{10CCBCBD-462C-4F5F-91EE-041FC26B4C77}"/>
          </ac:spMkLst>
        </pc:spChg>
        <pc:spChg chg="del">
          <ac:chgData name="Coufal Petr" userId="76484aeb-9507-44c9-a583-612a370dac90" providerId="ADAL" clId="{FC205B26-89EB-4BD0-B47F-1B684F25DEEC}" dt="2023-12-24T15:59:02.871" v="24" actId="478"/>
          <ac:spMkLst>
            <pc:docMk/>
            <pc:sldMk cId="3451745133" sldId="256"/>
            <ac:spMk id="3" creationId="{A424314D-7513-46C4-AEEE-1FB3B7F4EE13}"/>
          </ac:spMkLst>
        </pc:spChg>
        <pc:spChg chg="add del">
          <ac:chgData name="Coufal Petr" userId="76484aeb-9507-44c9-a583-612a370dac90" providerId="ADAL" clId="{FC205B26-89EB-4BD0-B47F-1B684F25DEEC}" dt="2023-12-24T16:00:58.011" v="30" actId="26606"/>
          <ac:spMkLst>
            <pc:docMk/>
            <pc:sldMk cId="3451745133" sldId="256"/>
            <ac:spMk id="8" creationId="{C1DD1A8A-57D5-4A81-AD04-532B043C5611}"/>
          </ac:spMkLst>
        </pc:spChg>
        <pc:spChg chg="add del">
          <ac:chgData name="Coufal Petr" userId="76484aeb-9507-44c9-a583-612a370dac90" providerId="ADAL" clId="{FC205B26-89EB-4BD0-B47F-1B684F25DEEC}" dt="2023-12-24T16:00:58.011" v="30" actId="26606"/>
          <ac:spMkLst>
            <pc:docMk/>
            <pc:sldMk cId="3451745133" sldId="256"/>
            <ac:spMk id="10" creationId="{007891EC-4501-44ED-A8C8-B11B6DB767AB}"/>
          </ac:spMkLst>
        </pc:spChg>
        <pc:spChg chg="add del">
          <ac:chgData name="Coufal Petr" userId="76484aeb-9507-44c9-a583-612a370dac90" providerId="ADAL" clId="{FC205B26-89EB-4BD0-B47F-1B684F25DEEC}" dt="2023-12-24T16:02:17.856" v="33" actId="26606"/>
          <ac:spMkLst>
            <pc:docMk/>
            <pc:sldMk cId="3451745133" sldId="256"/>
            <ac:spMk id="1031" creationId="{71B2258F-86CA-4D4D-8270-BC05FCDEBFB3}"/>
          </ac:spMkLst>
        </pc:spChg>
        <pc:spChg chg="add">
          <ac:chgData name="Coufal Petr" userId="76484aeb-9507-44c9-a583-612a370dac90" providerId="ADAL" clId="{FC205B26-89EB-4BD0-B47F-1B684F25DEEC}" dt="2023-12-24T16:02:17.856" v="33" actId="26606"/>
          <ac:spMkLst>
            <pc:docMk/>
            <pc:sldMk cId="3451745133" sldId="256"/>
            <ac:spMk id="1036" creationId="{0671A8AE-40A1-4631-A6B8-581AFF065482}"/>
          </ac:spMkLst>
        </pc:spChg>
        <pc:spChg chg="add">
          <ac:chgData name="Coufal Petr" userId="76484aeb-9507-44c9-a583-612a370dac90" providerId="ADAL" clId="{FC205B26-89EB-4BD0-B47F-1B684F25DEEC}" dt="2023-12-24T16:02:17.856" v="33" actId="26606"/>
          <ac:spMkLst>
            <pc:docMk/>
            <pc:sldMk cId="3451745133" sldId="256"/>
            <ac:spMk id="1038" creationId="{AB58EF07-17C2-48CF-ABB0-EEF1F17CB8F0}"/>
          </ac:spMkLst>
        </pc:spChg>
        <pc:spChg chg="add">
          <ac:chgData name="Coufal Petr" userId="76484aeb-9507-44c9-a583-612a370dac90" providerId="ADAL" clId="{FC205B26-89EB-4BD0-B47F-1B684F25DEEC}" dt="2023-12-24T16:02:17.856" v="33" actId="26606"/>
          <ac:spMkLst>
            <pc:docMk/>
            <pc:sldMk cId="3451745133" sldId="256"/>
            <ac:spMk id="1040" creationId="{AF2F604E-43BE-4DC3-B983-E071523364F8}"/>
          </ac:spMkLst>
        </pc:spChg>
        <pc:spChg chg="add">
          <ac:chgData name="Coufal Petr" userId="76484aeb-9507-44c9-a583-612a370dac90" providerId="ADAL" clId="{FC205B26-89EB-4BD0-B47F-1B684F25DEEC}" dt="2023-12-24T16:02:17.856" v="33" actId="26606"/>
          <ac:spMkLst>
            <pc:docMk/>
            <pc:sldMk cId="3451745133" sldId="256"/>
            <ac:spMk id="1042" creationId="{08C9B587-E65E-4B52-B37C-ABEBB6E87928}"/>
          </ac:spMkLst>
        </pc:spChg>
        <pc:picChg chg="add del mod">
          <ac:chgData name="Coufal Petr" userId="76484aeb-9507-44c9-a583-612a370dac90" providerId="ADAL" clId="{FC205B26-89EB-4BD0-B47F-1B684F25DEEC}" dt="2023-12-24T16:00:44.039" v="28" actId="478"/>
          <ac:picMkLst>
            <pc:docMk/>
            <pc:sldMk cId="3451745133" sldId="256"/>
            <ac:picMk id="4" creationId="{67AA3BBB-EEB8-8F4E-BEC2-AAFF006B4E84}"/>
          </ac:picMkLst>
        </pc:picChg>
        <pc:picChg chg="add mod">
          <ac:chgData name="Coufal Petr" userId="76484aeb-9507-44c9-a583-612a370dac90" providerId="ADAL" clId="{FC205B26-89EB-4BD0-B47F-1B684F25DEEC}" dt="2023-12-24T16:02:17.856" v="33" actId="26606"/>
          <ac:picMkLst>
            <pc:docMk/>
            <pc:sldMk cId="3451745133" sldId="256"/>
            <ac:picMk id="1026" creationId="{16D64344-9A96-58F7-B6E9-E9008D890D54}"/>
          </ac:picMkLst>
        </pc:picChg>
      </pc:sldChg>
      <pc:sldChg chg="addSp modSp mod">
        <pc:chgData name="Coufal Petr" userId="76484aeb-9507-44c9-a583-612a370dac90" providerId="ADAL" clId="{FC205B26-89EB-4BD0-B47F-1B684F25DEEC}" dt="2023-12-28T18:33:02.950" v="1546" actId="20577"/>
        <pc:sldMkLst>
          <pc:docMk/>
          <pc:sldMk cId="3880105103" sldId="259"/>
        </pc:sldMkLst>
        <pc:spChg chg="mod ord">
          <ac:chgData name="Coufal Petr" userId="76484aeb-9507-44c9-a583-612a370dac90" providerId="ADAL" clId="{FC205B26-89EB-4BD0-B47F-1B684F25DEEC}" dt="2023-12-28T18:32:32.290" v="1540" actId="1076"/>
          <ac:spMkLst>
            <pc:docMk/>
            <pc:sldMk cId="3880105103" sldId="259"/>
            <ac:spMk id="2" creationId="{4F418A6C-68AF-405E-8376-B1A8C226D9ED}"/>
          </ac:spMkLst>
        </pc:spChg>
        <pc:spChg chg="mod">
          <ac:chgData name="Coufal Petr" userId="76484aeb-9507-44c9-a583-612a370dac90" providerId="ADAL" clId="{FC205B26-89EB-4BD0-B47F-1B684F25DEEC}" dt="2023-12-28T18:33:02.950" v="1546" actId="20577"/>
          <ac:spMkLst>
            <pc:docMk/>
            <pc:sldMk cId="3880105103" sldId="259"/>
            <ac:spMk id="3" creationId="{31FA4179-C86E-41D5-94BF-ED0D5E5056E0}"/>
          </ac:spMkLst>
        </pc:spChg>
        <pc:spChg chg="add mod">
          <ac:chgData name="Coufal Petr" userId="76484aeb-9507-44c9-a583-612a370dac90" providerId="ADAL" clId="{FC205B26-89EB-4BD0-B47F-1B684F25DEEC}" dt="2023-12-28T18:32:44.929" v="1543" actId="1076"/>
          <ac:spMkLst>
            <pc:docMk/>
            <pc:sldMk cId="3880105103" sldId="259"/>
            <ac:spMk id="5" creationId="{9AEE0A7C-4CB5-9EEF-3D27-B67B3B601754}"/>
          </ac:spMkLst>
        </pc:spChg>
        <pc:picChg chg="add mod">
          <ac:chgData name="Coufal Petr" userId="76484aeb-9507-44c9-a583-612a370dac90" providerId="ADAL" clId="{FC205B26-89EB-4BD0-B47F-1B684F25DEEC}" dt="2023-12-28T18:32:53.236" v="1544" actId="1076"/>
          <ac:picMkLst>
            <pc:docMk/>
            <pc:sldMk cId="3880105103" sldId="259"/>
            <ac:picMk id="1026" creationId="{5A8F32CB-419E-37BE-D1F5-55B8F5BFA48E}"/>
          </ac:picMkLst>
        </pc:picChg>
        <pc:picChg chg="add mod">
          <ac:chgData name="Coufal Petr" userId="76484aeb-9507-44c9-a583-612a370dac90" providerId="ADAL" clId="{FC205B26-89EB-4BD0-B47F-1B684F25DEEC}" dt="2023-12-28T18:32:56.237" v="1545" actId="1076"/>
          <ac:picMkLst>
            <pc:docMk/>
            <pc:sldMk cId="3880105103" sldId="259"/>
            <ac:picMk id="1028" creationId="{6F9D2317-23C8-C4C1-B4C1-71E81CDB6211}"/>
          </ac:picMkLst>
        </pc:picChg>
      </pc:sldChg>
      <pc:sldChg chg="addSp delSp modSp mod ord setBg">
        <pc:chgData name="Coufal Petr" userId="76484aeb-9507-44c9-a583-612a370dac90" providerId="ADAL" clId="{FC205B26-89EB-4BD0-B47F-1B684F25DEEC}" dt="2023-12-28T15:11:29.514" v="772" actId="207"/>
        <pc:sldMkLst>
          <pc:docMk/>
          <pc:sldMk cId="3891059980" sldId="260"/>
        </pc:sldMkLst>
        <pc:spChg chg="mod">
          <ac:chgData name="Coufal Petr" userId="76484aeb-9507-44c9-a583-612a370dac90" providerId="ADAL" clId="{FC205B26-89EB-4BD0-B47F-1B684F25DEEC}" dt="2023-12-28T15:11:08.008" v="768" actId="403"/>
          <ac:spMkLst>
            <pc:docMk/>
            <pc:sldMk cId="3891059980" sldId="260"/>
            <ac:spMk id="2" creationId="{36784C9D-DD40-47E0-8E45-4BF190FBCA7E}"/>
          </ac:spMkLst>
        </pc:spChg>
        <pc:spChg chg="mod">
          <ac:chgData name="Coufal Petr" userId="76484aeb-9507-44c9-a583-612a370dac90" providerId="ADAL" clId="{FC205B26-89EB-4BD0-B47F-1B684F25DEEC}" dt="2023-12-28T15:11:29.514" v="772" actId="207"/>
          <ac:spMkLst>
            <pc:docMk/>
            <pc:sldMk cId="3891059980" sldId="260"/>
            <ac:spMk id="3" creationId="{A9354476-C2A2-426B-A112-E69BFC982D78}"/>
          </ac:spMkLst>
        </pc:spChg>
        <pc:spChg chg="add mod">
          <ac:chgData name="Coufal Petr" userId="76484aeb-9507-44c9-a583-612a370dac90" providerId="ADAL" clId="{FC205B26-89EB-4BD0-B47F-1B684F25DEEC}" dt="2023-12-28T15:10:46.299" v="760" actId="14100"/>
          <ac:spMkLst>
            <pc:docMk/>
            <pc:sldMk cId="3891059980" sldId="260"/>
            <ac:spMk id="6" creationId="{7FC99C9C-69C0-1284-E3E4-A51725916184}"/>
          </ac:spMkLst>
        </pc:spChg>
        <pc:spChg chg="add">
          <ac:chgData name="Coufal Petr" userId="76484aeb-9507-44c9-a583-612a370dac90" providerId="ADAL" clId="{FC205B26-89EB-4BD0-B47F-1B684F25DEEC}" dt="2023-12-28T15:10:13.338" v="748" actId="26606"/>
          <ac:spMkLst>
            <pc:docMk/>
            <pc:sldMk cId="3891059980" sldId="260"/>
            <ac:spMk id="6151" creationId="{04812C46-200A-4DEB-A05E-3ED6C68C2387}"/>
          </ac:spMkLst>
        </pc:spChg>
        <pc:spChg chg="add">
          <ac:chgData name="Coufal Petr" userId="76484aeb-9507-44c9-a583-612a370dac90" providerId="ADAL" clId="{FC205B26-89EB-4BD0-B47F-1B684F25DEEC}" dt="2023-12-28T15:10:13.338" v="748" actId="26606"/>
          <ac:spMkLst>
            <pc:docMk/>
            <pc:sldMk cId="3891059980" sldId="260"/>
            <ac:spMk id="6153" creationId="{D1EA859B-E555-4109-94F3-6700E046E008}"/>
          </ac:spMkLst>
        </pc:spChg>
        <pc:picChg chg="del mod">
          <ac:chgData name="Coufal Petr" userId="76484aeb-9507-44c9-a583-612a370dac90" providerId="ADAL" clId="{FC205B26-89EB-4BD0-B47F-1B684F25DEEC}" dt="2023-12-28T14:32:54.944" v="444" actId="478"/>
          <ac:picMkLst>
            <pc:docMk/>
            <pc:sldMk cId="3891059980" sldId="260"/>
            <ac:picMk id="5" creationId="{29B0659B-E3C7-48C9-AF1F-171BC82068E9}"/>
          </ac:picMkLst>
        </pc:picChg>
        <pc:picChg chg="add mod ord">
          <ac:chgData name="Coufal Petr" userId="76484aeb-9507-44c9-a583-612a370dac90" providerId="ADAL" clId="{FC205B26-89EB-4BD0-B47F-1B684F25DEEC}" dt="2023-12-28T15:10:13.338" v="748" actId="26606"/>
          <ac:picMkLst>
            <pc:docMk/>
            <pc:sldMk cId="3891059980" sldId="260"/>
            <ac:picMk id="6146" creationId="{9642542A-8872-5476-4D8C-A32499356255}"/>
          </ac:picMkLst>
        </pc:picChg>
      </pc:sldChg>
      <pc:sldChg chg="addSp delSp modSp mod">
        <pc:chgData name="Coufal Petr" userId="76484aeb-9507-44c9-a583-612a370dac90" providerId="ADAL" clId="{FC205B26-89EB-4BD0-B47F-1B684F25DEEC}" dt="2023-12-28T15:08:00.625" v="700" actId="1076"/>
        <pc:sldMkLst>
          <pc:docMk/>
          <pc:sldMk cId="624798758" sldId="262"/>
        </pc:sldMkLst>
        <pc:spChg chg="del">
          <ac:chgData name="Coufal Petr" userId="76484aeb-9507-44c9-a583-612a370dac90" providerId="ADAL" clId="{FC205B26-89EB-4BD0-B47F-1B684F25DEEC}" dt="2023-12-28T15:05:07.330" v="678" actId="478"/>
          <ac:spMkLst>
            <pc:docMk/>
            <pc:sldMk cId="624798758" sldId="262"/>
            <ac:spMk id="2" creationId="{3A24103B-0F2E-4009-A753-322136E7275E}"/>
          </ac:spMkLst>
        </pc:spChg>
        <pc:spChg chg="add del mod">
          <ac:chgData name="Coufal Petr" userId="76484aeb-9507-44c9-a583-612a370dac90" providerId="ADAL" clId="{FC205B26-89EB-4BD0-B47F-1B684F25DEEC}" dt="2023-12-28T15:07:34.007" v="694" actId="478"/>
          <ac:spMkLst>
            <pc:docMk/>
            <pc:sldMk cId="624798758" sldId="262"/>
            <ac:spMk id="3" creationId="{BEC4BDEC-2419-1066-FE9F-0EC60E7249B7}"/>
          </ac:spMkLst>
        </pc:spChg>
        <pc:picChg chg="mod modCrop">
          <ac:chgData name="Coufal Petr" userId="76484aeb-9507-44c9-a583-612a370dac90" providerId="ADAL" clId="{FC205B26-89EB-4BD0-B47F-1B684F25DEEC}" dt="2023-12-28T15:08:00.625" v="700" actId="1076"/>
          <ac:picMkLst>
            <pc:docMk/>
            <pc:sldMk cId="624798758" sldId="262"/>
            <ac:picMk id="5" creationId="{0CB270E4-7244-4C8C-9846-259BEA11BEA0}"/>
          </ac:picMkLst>
        </pc:picChg>
      </pc:sldChg>
      <pc:sldChg chg="addSp delSp modSp mod">
        <pc:chgData name="Coufal Petr" userId="76484aeb-9507-44c9-a583-612a370dac90" providerId="ADAL" clId="{FC205B26-89EB-4BD0-B47F-1B684F25DEEC}" dt="2023-12-28T17:52:56.605" v="1088" actId="1076"/>
        <pc:sldMkLst>
          <pc:docMk/>
          <pc:sldMk cId="3686895080" sldId="263"/>
        </pc:sldMkLst>
        <pc:spChg chg="del mod">
          <ac:chgData name="Coufal Petr" userId="76484aeb-9507-44c9-a583-612a370dac90" providerId="ADAL" clId="{FC205B26-89EB-4BD0-B47F-1B684F25DEEC}" dt="2023-12-28T17:51:47.730" v="1079" actId="478"/>
          <ac:spMkLst>
            <pc:docMk/>
            <pc:sldMk cId="3686895080" sldId="263"/>
            <ac:spMk id="2" creationId="{39A92857-10C0-47B8-9FCA-BF321AF408CF}"/>
          </ac:spMkLst>
        </pc:spChg>
        <pc:spChg chg="add del mod">
          <ac:chgData name="Coufal Petr" userId="76484aeb-9507-44c9-a583-612a370dac90" providerId="ADAL" clId="{FC205B26-89EB-4BD0-B47F-1B684F25DEEC}" dt="2023-12-28T17:51:49.795" v="1080" actId="478"/>
          <ac:spMkLst>
            <pc:docMk/>
            <pc:sldMk cId="3686895080" sldId="263"/>
            <ac:spMk id="4" creationId="{9F5E470E-AD79-3B54-F987-34BA995A35D8}"/>
          </ac:spMkLst>
        </pc:spChg>
        <pc:spChg chg="add del mod">
          <ac:chgData name="Coufal Petr" userId="76484aeb-9507-44c9-a583-612a370dac90" providerId="ADAL" clId="{FC205B26-89EB-4BD0-B47F-1B684F25DEEC}" dt="2023-12-28T17:51:52.605" v="1082" actId="478"/>
          <ac:spMkLst>
            <pc:docMk/>
            <pc:sldMk cId="3686895080" sldId="263"/>
            <ac:spMk id="8" creationId="{B862F99E-1F7E-89DB-6DBA-E9BCA3BAF56E}"/>
          </ac:spMkLst>
        </pc:spChg>
        <pc:picChg chg="del mod">
          <ac:chgData name="Coufal Petr" userId="76484aeb-9507-44c9-a583-612a370dac90" providerId="ADAL" clId="{FC205B26-89EB-4BD0-B47F-1B684F25DEEC}" dt="2023-12-28T17:51:50.786" v="1081" actId="478"/>
          <ac:picMkLst>
            <pc:docMk/>
            <pc:sldMk cId="3686895080" sldId="263"/>
            <ac:picMk id="5" creationId="{47CCFD22-DACB-4360-8737-E57C3162A4A5}"/>
          </ac:picMkLst>
        </pc:picChg>
        <pc:picChg chg="del mod">
          <ac:chgData name="Coufal Petr" userId="76484aeb-9507-44c9-a583-612a370dac90" providerId="ADAL" clId="{FC205B26-89EB-4BD0-B47F-1B684F25DEEC}" dt="2023-12-28T17:51:53.529" v="1083" actId="478"/>
          <ac:picMkLst>
            <pc:docMk/>
            <pc:sldMk cId="3686895080" sldId="263"/>
            <ac:picMk id="7" creationId="{066A91E5-262A-4449-AC41-5726827869B6}"/>
          </ac:picMkLst>
        </pc:picChg>
        <pc:picChg chg="add mod">
          <ac:chgData name="Coufal Petr" userId="76484aeb-9507-44c9-a583-612a370dac90" providerId="ADAL" clId="{FC205B26-89EB-4BD0-B47F-1B684F25DEEC}" dt="2023-12-28T17:52:56.605" v="1088" actId="1076"/>
          <ac:picMkLst>
            <pc:docMk/>
            <pc:sldMk cId="3686895080" sldId="263"/>
            <ac:picMk id="8194" creationId="{5565FDB0-4965-031D-EF85-4DC14DFA57CD}"/>
          </ac:picMkLst>
        </pc:picChg>
      </pc:sldChg>
      <pc:sldChg chg="del">
        <pc:chgData name="Coufal Petr" userId="76484aeb-9507-44c9-a583-612a370dac90" providerId="ADAL" clId="{FC205B26-89EB-4BD0-B47F-1B684F25DEEC}" dt="2023-12-28T17:22:00.261" v="1014" actId="2696"/>
        <pc:sldMkLst>
          <pc:docMk/>
          <pc:sldMk cId="845090934" sldId="264"/>
        </pc:sldMkLst>
      </pc:sldChg>
      <pc:sldChg chg="modSp mod">
        <pc:chgData name="Coufal Petr" userId="76484aeb-9507-44c9-a583-612a370dac90" providerId="ADAL" clId="{FC205B26-89EB-4BD0-B47F-1B684F25DEEC}" dt="2023-12-28T17:53:18.905" v="1089" actId="1076"/>
        <pc:sldMkLst>
          <pc:docMk/>
          <pc:sldMk cId="878463061" sldId="265"/>
        </pc:sldMkLst>
        <pc:picChg chg="mod">
          <ac:chgData name="Coufal Petr" userId="76484aeb-9507-44c9-a583-612a370dac90" providerId="ADAL" clId="{FC205B26-89EB-4BD0-B47F-1B684F25DEEC}" dt="2023-12-28T17:53:18.905" v="1089" actId="1076"/>
          <ac:picMkLst>
            <pc:docMk/>
            <pc:sldMk cId="878463061" sldId="265"/>
            <ac:picMk id="5" creationId="{CD38E0A6-D793-48D0-88D9-A9FE97F85EC8}"/>
          </ac:picMkLst>
        </pc:picChg>
      </pc:sldChg>
      <pc:sldChg chg="addSp delSp modSp mod">
        <pc:chgData name="Coufal Petr" userId="76484aeb-9507-44c9-a583-612a370dac90" providerId="ADAL" clId="{FC205B26-89EB-4BD0-B47F-1B684F25DEEC}" dt="2023-12-28T17:53:35.811" v="1095" actId="1076"/>
        <pc:sldMkLst>
          <pc:docMk/>
          <pc:sldMk cId="3972054844" sldId="266"/>
        </pc:sldMkLst>
        <pc:spChg chg="del">
          <ac:chgData name="Coufal Petr" userId="76484aeb-9507-44c9-a583-612a370dac90" providerId="ADAL" clId="{FC205B26-89EB-4BD0-B47F-1B684F25DEEC}" dt="2023-12-28T17:53:27.420" v="1091" actId="478"/>
          <ac:spMkLst>
            <pc:docMk/>
            <pc:sldMk cId="3972054844" sldId="266"/>
            <ac:spMk id="2" creationId="{3993871B-FC32-4C12-9567-8D971C874F1D}"/>
          </ac:spMkLst>
        </pc:spChg>
        <pc:spChg chg="del">
          <ac:chgData name="Coufal Petr" userId="76484aeb-9507-44c9-a583-612a370dac90" providerId="ADAL" clId="{FC205B26-89EB-4BD0-B47F-1B684F25DEEC}" dt="2023-12-28T17:53:29.337" v="1092" actId="478"/>
          <ac:spMkLst>
            <pc:docMk/>
            <pc:sldMk cId="3972054844" sldId="266"/>
            <ac:spMk id="3" creationId="{D3A64158-0A1C-47E7-934D-5219F84502AA}"/>
          </ac:spMkLst>
        </pc:spChg>
        <pc:picChg chg="add mod">
          <ac:chgData name="Coufal Petr" userId="76484aeb-9507-44c9-a583-612a370dac90" providerId="ADAL" clId="{FC205B26-89EB-4BD0-B47F-1B684F25DEEC}" dt="2023-12-28T17:53:35.811" v="1095" actId="1076"/>
          <ac:picMkLst>
            <pc:docMk/>
            <pc:sldMk cId="3972054844" sldId="266"/>
            <ac:picMk id="4" creationId="{46DB6450-960E-7F23-1CC7-84DD2D29E9F2}"/>
          </ac:picMkLst>
        </pc:picChg>
      </pc:sldChg>
      <pc:sldChg chg="addSp delSp modSp mod setBg">
        <pc:chgData name="Coufal Petr" userId="76484aeb-9507-44c9-a583-612a370dac90" providerId="ADAL" clId="{FC205B26-89EB-4BD0-B47F-1B684F25DEEC}" dt="2023-12-28T18:44:06.987" v="1605" actId="403"/>
        <pc:sldMkLst>
          <pc:docMk/>
          <pc:sldMk cId="55498725" sldId="267"/>
        </pc:sldMkLst>
        <pc:spChg chg="mod">
          <ac:chgData name="Coufal Petr" userId="76484aeb-9507-44c9-a583-612a370dac90" providerId="ADAL" clId="{FC205B26-89EB-4BD0-B47F-1B684F25DEEC}" dt="2023-12-28T18:44:06.987" v="1605" actId="403"/>
          <ac:spMkLst>
            <pc:docMk/>
            <pc:sldMk cId="55498725" sldId="267"/>
            <ac:spMk id="2" creationId="{33A6BA9B-0773-47FF-BC87-E2D1CF726A16}"/>
          </ac:spMkLst>
        </pc:spChg>
        <pc:spChg chg="add mod ord">
          <ac:chgData name="Coufal Petr" userId="76484aeb-9507-44c9-a583-612a370dac90" providerId="ADAL" clId="{FC205B26-89EB-4BD0-B47F-1B684F25DEEC}" dt="2023-12-28T18:08:12.351" v="1325" actId="14100"/>
          <ac:spMkLst>
            <pc:docMk/>
            <pc:sldMk cId="55498725" sldId="267"/>
            <ac:spMk id="4" creationId="{2078D0C8-0446-0025-932B-16B251A78CB2}"/>
          </ac:spMkLst>
        </pc:spChg>
        <pc:spChg chg="add del">
          <ac:chgData name="Coufal Petr" userId="76484aeb-9507-44c9-a583-612a370dac90" providerId="ADAL" clId="{FC205B26-89EB-4BD0-B47F-1B684F25DEEC}" dt="2023-12-28T18:07:57.509" v="1320" actId="26606"/>
          <ac:spMkLst>
            <pc:docMk/>
            <pc:sldMk cId="55498725" sldId="267"/>
            <ac:spMk id="9227" creationId="{5EBC18B6-E5C3-4AD1-97A4-E6A3477A0BB9}"/>
          </ac:spMkLst>
        </pc:spChg>
        <pc:spChg chg="add del">
          <ac:chgData name="Coufal Petr" userId="76484aeb-9507-44c9-a583-612a370dac90" providerId="ADAL" clId="{FC205B26-89EB-4BD0-B47F-1B684F25DEEC}" dt="2023-12-28T18:07:57.509" v="1320" actId="26606"/>
          <ac:spMkLst>
            <pc:docMk/>
            <pc:sldMk cId="55498725" sldId="267"/>
            <ac:spMk id="9229" creationId="{136A4AB6-B72B-4CC6-ADCF-BE807B6C3D71}"/>
          </ac:spMkLst>
        </pc:spChg>
        <pc:spChg chg="add del">
          <ac:chgData name="Coufal Petr" userId="76484aeb-9507-44c9-a583-612a370dac90" providerId="ADAL" clId="{FC205B26-89EB-4BD0-B47F-1B684F25DEEC}" dt="2023-12-28T18:07:57.509" v="1320" actId="26606"/>
          <ac:spMkLst>
            <pc:docMk/>
            <pc:sldMk cId="55498725" sldId="267"/>
            <ac:spMk id="9231" creationId="{B35D540D-9486-4236-952A-F72DC52D79BF}"/>
          </ac:spMkLst>
        </pc:spChg>
        <pc:spChg chg="add">
          <ac:chgData name="Coufal Petr" userId="76484aeb-9507-44c9-a583-612a370dac90" providerId="ADAL" clId="{FC205B26-89EB-4BD0-B47F-1B684F25DEEC}" dt="2023-12-28T18:07:57.509" v="1320" actId="26606"/>
          <ac:spMkLst>
            <pc:docMk/>
            <pc:sldMk cId="55498725" sldId="267"/>
            <ac:spMk id="9236" creationId="{2ABE1108-6423-4E53-85A1-817683043C77}"/>
          </ac:spMkLst>
        </pc:spChg>
        <pc:picChg chg="del mod">
          <ac:chgData name="Coufal Petr" userId="76484aeb-9507-44c9-a583-612a370dac90" providerId="ADAL" clId="{FC205B26-89EB-4BD0-B47F-1B684F25DEEC}" dt="2023-12-28T17:53:23.388" v="1090" actId="21"/>
          <ac:picMkLst>
            <pc:docMk/>
            <pc:sldMk cId="55498725" sldId="267"/>
            <ac:picMk id="5" creationId="{0BF0C0B0-2164-4B53-8670-CCFEA53B9FAF}"/>
          </ac:picMkLst>
        </pc:picChg>
        <pc:picChg chg="add mod">
          <ac:chgData name="Coufal Petr" userId="76484aeb-9507-44c9-a583-612a370dac90" providerId="ADAL" clId="{FC205B26-89EB-4BD0-B47F-1B684F25DEEC}" dt="2023-12-28T18:08:20" v="1329" actId="1076"/>
          <ac:picMkLst>
            <pc:docMk/>
            <pc:sldMk cId="55498725" sldId="267"/>
            <ac:picMk id="6" creationId="{DFCE8DDE-80A9-4E54-1E1F-A9C79A7348B7}"/>
          </ac:picMkLst>
        </pc:picChg>
        <pc:picChg chg="add mod">
          <ac:chgData name="Coufal Petr" userId="76484aeb-9507-44c9-a583-612a370dac90" providerId="ADAL" clId="{FC205B26-89EB-4BD0-B47F-1B684F25DEEC}" dt="2023-12-28T18:07:57.509" v="1320" actId="26606"/>
          <ac:picMkLst>
            <pc:docMk/>
            <pc:sldMk cId="55498725" sldId="267"/>
            <ac:picMk id="9218" creationId="{01659A67-BFE3-DEF1-0417-BC03147C9B7C}"/>
          </ac:picMkLst>
        </pc:picChg>
        <pc:picChg chg="add mod">
          <ac:chgData name="Coufal Petr" userId="76484aeb-9507-44c9-a583-612a370dac90" providerId="ADAL" clId="{FC205B26-89EB-4BD0-B47F-1B684F25DEEC}" dt="2023-12-28T18:07:57.509" v="1320" actId="26606"/>
          <ac:picMkLst>
            <pc:docMk/>
            <pc:sldMk cId="55498725" sldId="267"/>
            <ac:picMk id="9220" creationId="{B244AEB6-DE23-ADBA-87CA-589BA1B891BE}"/>
          </ac:picMkLst>
        </pc:picChg>
        <pc:picChg chg="add mod">
          <ac:chgData name="Coufal Petr" userId="76484aeb-9507-44c9-a583-612a370dac90" providerId="ADAL" clId="{FC205B26-89EB-4BD0-B47F-1B684F25DEEC}" dt="2023-12-28T18:07:57.509" v="1320" actId="26606"/>
          <ac:picMkLst>
            <pc:docMk/>
            <pc:sldMk cId="55498725" sldId="267"/>
            <ac:picMk id="9222" creationId="{BAE8F659-E1BB-0BAE-4990-5489A8BA54FF}"/>
          </ac:picMkLst>
        </pc:picChg>
        <pc:picChg chg="add del mod">
          <ac:chgData name="Coufal Petr" userId="76484aeb-9507-44c9-a583-612a370dac90" providerId="ADAL" clId="{FC205B26-89EB-4BD0-B47F-1B684F25DEEC}" dt="2023-12-28T18:07:53.440" v="1319" actId="21"/>
          <ac:picMkLst>
            <pc:docMk/>
            <pc:sldMk cId="55498725" sldId="267"/>
            <ac:picMk id="9224" creationId="{5F537130-52B4-34D5-86CC-1DFF65428971}"/>
          </ac:picMkLst>
        </pc:picChg>
      </pc:sldChg>
      <pc:sldChg chg="del">
        <pc:chgData name="Coufal Petr" userId="76484aeb-9507-44c9-a583-612a370dac90" providerId="ADAL" clId="{FC205B26-89EB-4BD0-B47F-1B684F25DEEC}" dt="2023-12-28T17:53:42.771" v="1096" actId="2696"/>
        <pc:sldMkLst>
          <pc:docMk/>
          <pc:sldMk cId="1439604561" sldId="268"/>
        </pc:sldMkLst>
      </pc:sldChg>
      <pc:sldChg chg="addSp delSp modSp mod setBg">
        <pc:chgData name="Coufal Petr" userId="76484aeb-9507-44c9-a583-612a370dac90" providerId="ADAL" clId="{FC205B26-89EB-4BD0-B47F-1B684F25DEEC}" dt="2023-12-28T18:17:48.714" v="1437" actId="20577"/>
        <pc:sldMkLst>
          <pc:docMk/>
          <pc:sldMk cId="948763323" sldId="269"/>
        </pc:sldMkLst>
        <pc:spChg chg="mod">
          <ac:chgData name="Coufal Petr" userId="76484aeb-9507-44c9-a583-612a370dac90" providerId="ADAL" clId="{FC205B26-89EB-4BD0-B47F-1B684F25DEEC}" dt="2023-12-28T18:17:16.038" v="1412" actId="26606"/>
          <ac:spMkLst>
            <pc:docMk/>
            <pc:sldMk cId="948763323" sldId="269"/>
            <ac:spMk id="2" creationId="{29D02934-C8FE-47A3-A87E-54B020C40A93}"/>
          </ac:spMkLst>
        </pc:spChg>
        <pc:spChg chg="mod ord">
          <ac:chgData name="Coufal Petr" userId="76484aeb-9507-44c9-a583-612a370dac90" providerId="ADAL" clId="{FC205B26-89EB-4BD0-B47F-1B684F25DEEC}" dt="2023-12-28T18:17:48.714" v="1437" actId="20577"/>
          <ac:spMkLst>
            <pc:docMk/>
            <pc:sldMk cId="948763323" sldId="269"/>
            <ac:spMk id="3" creationId="{CBECAD8B-2732-486F-AE13-DAFD306BA901}"/>
          </ac:spMkLst>
        </pc:spChg>
        <pc:spChg chg="add">
          <ac:chgData name="Coufal Petr" userId="76484aeb-9507-44c9-a583-612a370dac90" providerId="ADAL" clId="{FC205B26-89EB-4BD0-B47F-1B684F25DEEC}" dt="2023-12-28T18:17:16.038" v="1412" actId="26606"/>
          <ac:spMkLst>
            <pc:docMk/>
            <pc:sldMk cId="948763323" sldId="269"/>
            <ac:spMk id="10247" creationId="{3AFE8227-C443-417B-BA91-520EB1EF4559}"/>
          </ac:spMkLst>
        </pc:spChg>
        <pc:spChg chg="add">
          <ac:chgData name="Coufal Petr" userId="76484aeb-9507-44c9-a583-612a370dac90" providerId="ADAL" clId="{FC205B26-89EB-4BD0-B47F-1B684F25DEEC}" dt="2023-12-28T18:17:16.038" v="1412" actId="26606"/>
          <ac:spMkLst>
            <pc:docMk/>
            <pc:sldMk cId="948763323" sldId="269"/>
            <ac:spMk id="10249" creationId="{907741FC-B544-4A6E-B831-6789D042333D}"/>
          </ac:spMkLst>
        </pc:spChg>
        <pc:spChg chg="add">
          <ac:chgData name="Coufal Petr" userId="76484aeb-9507-44c9-a583-612a370dac90" providerId="ADAL" clId="{FC205B26-89EB-4BD0-B47F-1B684F25DEEC}" dt="2023-12-28T18:17:16.038" v="1412" actId="26606"/>
          <ac:spMkLst>
            <pc:docMk/>
            <pc:sldMk cId="948763323" sldId="269"/>
            <ac:spMk id="10251" creationId="{3F0BE7ED-7814-4273-B18A-F26CC0380380}"/>
          </ac:spMkLst>
        </pc:spChg>
        <pc:picChg chg="del mod">
          <ac:chgData name="Coufal Petr" userId="76484aeb-9507-44c9-a583-612a370dac90" providerId="ADAL" clId="{FC205B26-89EB-4BD0-B47F-1B684F25DEEC}" dt="2023-12-28T18:14:50.391" v="1400" actId="478"/>
          <ac:picMkLst>
            <pc:docMk/>
            <pc:sldMk cId="948763323" sldId="269"/>
            <ac:picMk id="5" creationId="{B5618237-D5EF-4E41-A002-64E8F850EFB5}"/>
          </ac:picMkLst>
        </pc:picChg>
        <pc:picChg chg="add mod">
          <ac:chgData name="Coufal Petr" userId="76484aeb-9507-44c9-a583-612a370dac90" providerId="ADAL" clId="{FC205B26-89EB-4BD0-B47F-1B684F25DEEC}" dt="2023-12-28T18:17:16.038" v="1412" actId="26606"/>
          <ac:picMkLst>
            <pc:docMk/>
            <pc:sldMk cId="948763323" sldId="269"/>
            <ac:picMk id="10242" creationId="{ECC03B22-7626-D342-5226-FD04A666D406}"/>
          </ac:picMkLst>
        </pc:picChg>
      </pc:sldChg>
      <pc:sldChg chg="addSp delSp modSp mod setBg">
        <pc:chgData name="Coufal Petr" userId="76484aeb-9507-44c9-a583-612a370dac90" providerId="ADAL" clId="{FC205B26-89EB-4BD0-B47F-1B684F25DEEC}" dt="2023-12-31T13:57:17.273" v="1622" actId="14100"/>
        <pc:sldMkLst>
          <pc:docMk/>
          <pc:sldMk cId="970314564" sldId="270"/>
        </pc:sldMkLst>
        <pc:spChg chg="mod ord">
          <ac:chgData name="Coufal Petr" userId="76484aeb-9507-44c9-a583-612a370dac90" providerId="ADAL" clId="{FC205B26-89EB-4BD0-B47F-1B684F25DEEC}" dt="2023-12-31T13:56:35.958" v="1613" actId="166"/>
          <ac:spMkLst>
            <pc:docMk/>
            <pc:sldMk cId="970314564" sldId="270"/>
            <ac:spMk id="2" creationId="{2336550B-C5D5-4D82-9AAF-7CF10B7E9921}"/>
          </ac:spMkLst>
        </pc:spChg>
        <pc:spChg chg="add del mod">
          <ac:chgData name="Coufal Petr" userId="76484aeb-9507-44c9-a583-612a370dac90" providerId="ADAL" clId="{FC205B26-89EB-4BD0-B47F-1B684F25DEEC}" dt="2023-12-28T18:41:17.846" v="1563" actId="478"/>
          <ac:spMkLst>
            <pc:docMk/>
            <pc:sldMk cId="970314564" sldId="270"/>
            <ac:spMk id="4" creationId="{2C33BF6C-D9B0-30EA-1EF7-B7D3BBC8CCAF}"/>
          </ac:spMkLst>
        </pc:spChg>
        <pc:spChg chg="add del">
          <ac:chgData name="Coufal Petr" userId="76484aeb-9507-44c9-a583-612a370dac90" providerId="ADAL" clId="{FC205B26-89EB-4BD0-B47F-1B684F25DEEC}" dt="2023-12-28T18:42:02.802" v="1565" actId="478"/>
          <ac:spMkLst>
            <pc:docMk/>
            <pc:sldMk cId="970314564" sldId="270"/>
            <ac:spMk id="7" creationId="{70648C62-D7B1-4493-67DB-75AC16D6EA75}"/>
          </ac:spMkLst>
        </pc:spChg>
        <pc:spChg chg="add">
          <ac:chgData name="Coufal Petr" userId="76484aeb-9507-44c9-a583-612a370dac90" providerId="ADAL" clId="{FC205B26-89EB-4BD0-B47F-1B684F25DEEC}" dt="2023-12-28T18:42:47.230" v="1582" actId="26606"/>
          <ac:spMkLst>
            <pc:docMk/>
            <pc:sldMk cId="970314564" sldId="270"/>
            <ac:spMk id="12295" creationId="{6753252F-4873-4F63-801D-CC719279A7D5}"/>
          </ac:spMkLst>
        </pc:spChg>
        <pc:spChg chg="add">
          <ac:chgData name="Coufal Petr" userId="76484aeb-9507-44c9-a583-612a370dac90" providerId="ADAL" clId="{FC205B26-89EB-4BD0-B47F-1B684F25DEEC}" dt="2023-12-28T18:42:47.230" v="1582" actId="26606"/>
          <ac:spMkLst>
            <pc:docMk/>
            <pc:sldMk cId="970314564" sldId="270"/>
            <ac:spMk id="12297" creationId="{047C8CCB-F95D-4249-92DD-651249D3535A}"/>
          </ac:spMkLst>
        </pc:spChg>
        <pc:picChg chg="del mod">
          <ac:chgData name="Coufal Petr" userId="76484aeb-9507-44c9-a583-612a370dac90" providerId="ADAL" clId="{FC205B26-89EB-4BD0-B47F-1B684F25DEEC}" dt="2023-12-28T18:41:13.904" v="1561" actId="478"/>
          <ac:picMkLst>
            <pc:docMk/>
            <pc:sldMk cId="970314564" sldId="270"/>
            <ac:picMk id="5" creationId="{2BB9EA50-34A2-484B-B2FE-982F9C88941C}"/>
          </ac:picMkLst>
        </pc:picChg>
        <pc:picChg chg="add mod">
          <ac:chgData name="Coufal Petr" userId="76484aeb-9507-44c9-a583-612a370dac90" providerId="ADAL" clId="{FC205B26-89EB-4BD0-B47F-1B684F25DEEC}" dt="2023-12-31T13:57:17.273" v="1622" actId="14100"/>
          <ac:picMkLst>
            <pc:docMk/>
            <pc:sldMk cId="970314564" sldId="270"/>
            <ac:picMk id="12290" creationId="{BD0355AA-861C-189B-695C-1CA73F431D87}"/>
          </ac:picMkLst>
        </pc:picChg>
      </pc:sldChg>
      <pc:sldChg chg="delSp modSp mod">
        <pc:chgData name="Coufal Petr" userId="76484aeb-9507-44c9-a583-612a370dac90" providerId="ADAL" clId="{FC205B26-89EB-4BD0-B47F-1B684F25DEEC}" dt="2023-12-28T18:45:14.195" v="1611" actId="1076"/>
        <pc:sldMkLst>
          <pc:docMk/>
          <pc:sldMk cId="2477145286" sldId="271"/>
        </pc:sldMkLst>
        <pc:spChg chg="del">
          <ac:chgData name="Coufal Petr" userId="76484aeb-9507-44c9-a583-612a370dac90" providerId="ADAL" clId="{FC205B26-89EB-4BD0-B47F-1B684F25DEEC}" dt="2023-12-28T18:45:03.401" v="1610" actId="478"/>
          <ac:spMkLst>
            <pc:docMk/>
            <pc:sldMk cId="2477145286" sldId="271"/>
            <ac:spMk id="2" creationId="{384005B1-3A29-47FA-96A5-137ADCC82E92}"/>
          </ac:spMkLst>
        </pc:spChg>
        <pc:picChg chg="mod">
          <ac:chgData name="Coufal Petr" userId="76484aeb-9507-44c9-a583-612a370dac90" providerId="ADAL" clId="{FC205B26-89EB-4BD0-B47F-1B684F25DEEC}" dt="2023-12-28T18:45:14.195" v="1611" actId="1076"/>
          <ac:picMkLst>
            <pc:docMk/>
            <pc:sldMk cId="2477145286" sldId="271"/>
            <ac:picMk id="7" creationId="{B8880529-909F-42A5-B8FC-913601C1F4C5}"/>
          </ac:picMkLst>
        </pc:picChg>
      </pc:sldChg>
      <pc:sldChg chg="del">
        <pc:chgData name="Coufal Petr" userId="76484aeb-9507-44c9-a583-612a370dac90" providerId="ADAL" clId="{FC205B26-89EB-4BD0-B47F-1B684F25DEEC}" dt="2023-12-28T18:38:57.424" v="1552" actId="2696"/>
        <pc:sldMkLst>
          <pc:docMk/>
          <pc:sldMk cId="1229066562" sldId="272"/>
        </pc:sldMkLst>
      </pc:sldChg>
      <pc:sldChg chg="addSp delSp modSp new mod setBg">
        <pc:chgData name="Coufal Petr" userId="76484aeb-9507-44c9-a583-612a370dac90" providerId="ADAL" clId="{FC205B26-89EB-4BD0-B47F-1B684F25DEEC}" dt="2023-12-27T11:30:22.403" v="278" actId="1076"/>
        <pc:sldMkLst>
          <pc:docMk/>
          <pc:sldMk cId="2384527544" sldId="273"/>
        </pc:sldMkLst>
        <pc:spChg chg="mod">
          <ac:chgData name="Coufal Petr" userId="76484aeb-9507-44c9-a583-612a370dac90" providerId="ADAL" clId="{FC205B26-89EB-4BD0-B47F-1B684F25DEEC}" dt="2023-12-27T10:53:20.163" v="211" actId="790"/>
          <ac:spMkLst>
            <pc:docMk/>
            <pc:sldMk cId="2384527544" sldId="273"/>
            <ac:spMk id="2" creationId="{73263EFC-FED1-9886-D010-9444878E84CC}"/>
          </ac:spMkLst>
        </pc:spChg>
        <pc:spChg chg="add del mod">
          <ac:chgData name="Coufal Petr" userId="76484aeb-9507-44c9-a583-612a370dac90" providerId="ADAL" clId="{FC205B26-89EB-4BD0-B47F-1B684F25DEEC}" dt="2023-12-27T10:56:12.614" v="238" actId="478"/>
          <ac:spMkLst>
            <pc:docMk/>
            <pc:sldMk cId="2384527544" sldId="273"/>
            <ac:spMk id="3" creationId="{A3857E7B-C9FD-8F00-39FF-0DEE07608C35}"/>
          </ac:spMkLst>
        </pc:spChg>
        <pc:spChg chg="add del mod">
          <ac:chgData name="Coufal Petr" userId="76484aeb-9507-44c9-a583-612a370dac90" providerId="ADAL" clId="{FC205B26-89EB-4BD0-B47F-1B684F25DEEC}" dt="2023-12-27T10:56:12.614" v="238" actId="478"/>
          <ac:spMkLst>
            <pc:docMk/>
            <pc:sldMk cId="2384527544" sldId="273"/>
            <ac:spMk id="4" creationId="{54D2964B-97C0-21D1-A804-36CA8C894376}"/>
          </ac:spMkLst>
        </pc:spChg>
        <pc:spChg chg="add del">
          <ac:chgData name="Coufal Petr" userId="76484aeb-9507-44c9-a583-612a370dac90" providerId="ADAL" clId="{FC205B26-89EB-4BD0-B47F-1B684F25DEEC}" dt="2023-12-27T10:53:09.149" v="207" actId="26606"/>
          <ac:spMkLst>
            <pc:docMk/>
            <pc:sldMk cId="2384527544" sldId="273"/>
            <ac:spMk id="2055" creationId="{A8384FB5-9ADC-4DDC-881B-597D56F5B15D}"/>
          </ac:spMkLst>
        </pc:spChg>
        <pc:spChg chg="add del">
          <ac:chgData name="Coufal Petr" userId="76484aeb-9507-44c9-a583-612a370dac90" providerId="ADAL" clId="{FC205B26-89EB-4BD0-B47F-1B684F25DEEC}" dt="2023-12-27T10:53:09.149" v="207" actId="26606"/>
          <ac:spMkLst>
            <pc:docMk/>
            <pc:sldMk cId="2384527544" sldId="273"/>
            <ac:spMk id="2057" creationId="{91E5A9A7-95C6-4F4F-B00E-C82E07FE62EF}"/>
          </ac:spMkLst>
        </pc:spChg>
        <pc:spChg chg="add del">
          <ac:chgData name="Coufal Petr" userId="76484aeb-9507-44c9-a583-612a370dac90" providerId="ADAL" clId="{FC205B26-89EB-4BD0-B47F-1B684F25DEEC}" dt="2023-12-27T10:53:09.149" v="207" actId="26606"/>
          <ac:spMkLst>
            <pc:docMk/>
            <pc:sldMk cId="2384527544" sldId="273"/>
            <ac:spMk id="2059" creationId="{D07DD2DE-F619-49DD-B5E7-03A290FF4ED1}"/>
          </ac:spMkLst>
        </pc:spChg>
        <pc:spChg chg="add del">
          <ac:chgData name="Coufal Petr" userId="76484aeb-9507-44c9-a583-612a370dac90" providerId="ADAL" clId="{FC205B26-89EB-4BD0-B47F-1B684F25DEEC}" dt="2023-12-27T10:53:09.149" v="207" actId="26606"/>
          <ac:spMkLst>
            <pc:docMk/>
            <pc:sldMk cId="2384527544" sldId="273"/>
            <ac:spMk id="2061" creationId="{85149191-5F60-4A28-AAFF-039F96B0F3EC}"/>
          </ac:spMkLst>
        </pc:spChg>
        <pc:spChg chg="add del">
          <ac:chgData name="Coufal Petr" userId="76484aeb-9507-44c9-a583-612a370dac90" providerId="ADAL" clId="{FC205B26-89EB-4BD0-B47F-1B684F25DEEC}" dt="2023-12-27T10:53:09.149" v="207" actId="26606"/>
          <ac:spMkLst>
            <pc:docMk/>
            <pc:sldMk cId="2384527544" sldId="273"/>
            <ac:spMk id="2063" creationId="{F8260ED5-17F7-4158-B241-D51DD4CF1B7E}"/>
          </ac:spMkLst>
        </pc:spChg>
        <pc:spChg chg="add del">
          <ac:chgData name="Coufal Petr" userId="76484aeb-9507-44c9-a583-612a370dac90" providerId="ADAL" clId="{FC205B26-89EB-4BD0-B47F-1B684F25DEEC}" dt="2023-12-27T10:53:09.144" v="206" actId="26606"/>
          <ac:spMkLst>
            <pc:docMk/>
            <pc:sldMk cId="2384527544" sldId="273"/>
            <ac:spMk id="2068" creationId="{A8384FB5-9ADC-4DDC-881B-597D56F5B15D}"/>
          </ac:spMkLst>
        </pc:spChg>
        <pc:spChg chg="add del">
          <ac:chgData name="Coufal Petr" userId="76484aeb-9507-44c9-a583-612a370dac90" providerId="ADAL" clId="{FC205B26-89EB-4BD0-B47F-1B684F25DEEC}" dt="2023-12-27T10:53:09.144" v="206" actId="26606"/>
          <ac:spMkLst>
            <pc:docMk/>
            <pc:sldMk cId="2384527544" sldId="273"/>
            <ac:spMk id="2070" creationId="{91E5A9A7-95C6-4F4F-B00E-C82E07FE62EF}"/>
          </ac:spMkLst>
        </pc:spChg>
        <pc:spChg chg="add del">
          <ac:chgData name="Coufal Petr" userId="76484aeb-9507-44c9-a583-612a370dac90" providerId="ADAL" clId="{FC205B26-89EB-4BD0-B47F-1B684F25DEEC}" dt="2023-12-27T10:53:09.144" v="206" actId="26606"/>
          <ac:spMkLst>
            <pc:docMk/>
            <pc:sldMk cId="2384527544" sldId="273"/>
            <ac:spMk id="2072" creationId="{D07DD2DE-F619-49DD-B5E7-03A290FF4ED1}"/>
          </ac:spMkLst>
        </pc:spChg>
        <pc:spChg chg="add del">
          <ac:chgData name="Coufal Petr" userId="76484aeb-9507-44c9-a583-612a370dac90" providerId="ADAL" clId="{FC205B26-89EB-4BD0-B47F-1B684F25DEEC}" dt="2023-12-27T10:53:09.144" v="206" actId="26606"/>
          <ac:spMkLst>
            <pc:docMk/>
            <pc:sldMk cId="2384527544" sldId="273"/>
            <ac:spMk id="2074" creationId="{85149191-5F60-4A28-AAFF-039F96B0F3EC}"/>
          </ac:spMkLst>
        </pc:spChg>
        <pc:spChg chg="add del">
          <ac:chgData name="Coufal Petr" userId="76484aeb-9507-44c9-a583-612a370dac90" providerId="ADAL" clId="{FC205B26-89EB-4BD0-B47F-1B684F25DEEC}" dt="2023-12-27T10:53:09.144" v="206" actId="26606"/>
          <ac:spMkLst>
            <pc:docMk/>
            <pc:sldMk cId="2384527544" sldId="273"/>
            <ac:spMk id="2076" creationId="{F8260ED5-17F7-4158-B241-D51DD4CF1B7E}"/>
          </ac:spMkLst>
        </pc:spChg>
        <pc:spChg chg="add">
          <ac:chgData name="Coufal Petr" userId="76484aeb-9507-44c9-a583-612a370dac90" providerId="ADAL" clId="{FC205B26-89EB-4BD0-B47F-1B684F25DEEC}" dt="2023-12-27T10:53:09.149" v="207" actId="26606"/>
          <ac:spMkLst>
            <pc:docMk/>
            <pc:sldMk cId="2384527544" sldId="273"/>
            <ac:spMk id="2078" creationId="{A8384FB5-9ADC-4DDC-881B-597D56F5B15D}"/>
          </ac:spMkLst>
        </pc:spChg>
        <pc:spChg chg="add">
          <ac:chgData name="Coufal Petr" userId="76484aeb-9507-44c9-a583-612a370dac90" providerId="ADAL" clId="{FC205B26-89EB-4BD0-B47F-1B684F25DEEC}" dt="2023-12-27T10:53:09.149" v="207" actId="26606"/>
          <ac:spMkLst>
            <pc:docMk/>
            <pc:sldMk cId="2384527544" sldId="273"/>
            <ac:spMk id="2079" creationId="{1199E1B1-A8C0-4FE8-A5A8-1CB41D69F857}"/>
          </ac:spMkLst>
        </pc:spChg>
        <pc:spChg chg="add">
          <ac:chgData name="Coufal Petr" userId="76484aeb-9507-44c9-a583-612a370dac90" providerId="ADAL" clId="{FC205B26-89EB-4BD0-B47F-1B684F25DEEC}" dt="2023-12-27T10:53:09.149" v="207" actId="26606"/>
          <ac:spMkLst>
            <pc:docMk/>
            <pc:sldMk cId="2384527544" sldId="273"/>
            <ac:spMk id="2080" creationId="{84A8DE83-DE75-4B41-9DB4-A7EC0B0DEC0B}"/>
          </ac:spMkLst>
        </pc:spChg>
        <pc:spChg chg="add">
          <ac:chgData name="Coufal Petr" userId="76484aeb-9507-44c9-a583-612a370dac90" providerId="ADAL" clId="{FC205B26-89EB-4BD0-B47F-1B684F25DEEC}" dt="2023-12-27T10:53:09.149" v="207" actId="26606"/>
          <ac:spMkLst>
            <pc:docMk/>
            <pc:sldMk cId="2384527544" sldId="273"/>
            <ac:spMk id="2081" creationId="{A7009A0A-BEF5-4EAC-AF15-E4F9F002E239}"/>
          </ac:spMkLst>
        </pc:spChg>
        <pc:picChg chg="add mod">
          <ac:chgData name="Coufal Petr" userId="76484aeb-9507-44c9-a583-612a370dac90" providerId="ADAL" clId="{FC205B26-89EB-4BD0-B47F-1B684F25DEEC}" dt="2023-12-27T11:27:29.144" v="267" actId="208"/>
          <ac:picMkLst>
            <pc:docMk/>
            <pc:sldMk cId="2384527544" sldId="273"/>
            <ac:picMk id="5" creationId="{BDC67523-77C0-7AE7-8E9D-D9C230DC00E8}"/>
          </ac:picMkLst>
        </pc:picChg>
        <pc:picChg chg="add del mod">
          <ac:chgData name="Coufal Petr" userId="76484aeb-9507-44c9-a583-612a370dac90" providerId="ADAL" clId="{FC205B26-89EB-4BD0-B47F-1B684F25DEEC}" dt="2023-12-27T10:51:28.954" v="199" actId="21"/>
          <ac:picMkLst>
            <pc:docMk/>
            <pc:sldMk cId="2384527544" sldId="273"/>
            <ac:picMk id="2050" creationId="{61CA5C14-B444-25BD-B80B-02B1A4E5FE20}"/>
          </ac:picMkLst>
        </pc:picChg>
        <pc:picChg chg="add mod">
          <ac:chgData name="Coufal Petr" userId="76484aeb-9507-44c9-a583-612a370dac90" providerId="ADAL" clId="{FC205B26-89EB-4BD0-B47F-1B684F25DEEC}" dt="2023-12-27T11:30:22.403" v="278" actId="1076"/>
          <ac:picMkLst>
            <pc:docMk/>
            <pc:sldMk cId="2384527544" sldId="273"/>
            <ac:picMk id="2052" creationId="{F5D4CEA4-774E-39B8-E2D6-33564235904C}"/>
          </ac:picMkLst>
        </pc:picChg>
        <pc:picChg chg="add del">
          <ac:chgData name="Coufal Petr" userId="76484aeb-9507-44c9-a583-612a370dac90" providerId="ADAL" clId="{FC205B26-89EB-4BD0-B47F-1B684F25DEEC}" dt="2023-12-27T10:56:16.446" v="239" actId="478"/>
          <ac:picMkLst>
            <pc:docMk/>
            <pc:sldMk cId="2384527544" sldId="273"/>
            <ac:picMk id="2054" creationId="{680F1D74-B4F6-9720-2B0E-F571C05279F2}"/>
          </ac:picMkLst>
        </pc:picChg>
        <pc:picChg chg="add del">
          <ac:chgData name="Coufal Petr" userId="76484aeb-9507-44c9-a583-612a370dac90" providerId="ADAL" clId="{FC205B26-89EB-4BD0-B47F-1B684F25DEEC}" dt="2023-12-27T10:56:12.097" v="237"/>
          <ac:picMkLst>
            <pc:docMk/>
            <pc:sldMk cId="2384527544" sldId="273"/>
            <ac:picMk id="2056" creationId="{8B12FED0-3E7E-2053-29BD-1A90C44EB745}"/>
          </ac:picMkLst>
        </pc:picChg>
        <pc:picChg chg="add del mod">
          <ac:chgData name="Coufal Petr" userId="76484aeb-9507-44c9-a583-612a370dac90" providerId="ADAL" clId="{FC205B26-89EB-4BD0-B47F-1B684F25DEEC}" dt="2023-12-27T10:56:10.877" v="235"/>
          <ac:picMkLst>
            <pc:docMk/>
            <pc:sldMk cId="2384527544" sldId="273"/>
            <ac:picMk id="2058" creationId="{68F881A3-1D0A-0504-0622-889406BFD8C2}"/>
          </ac:picMkLst>
        </pc:picChg>
        <pc:picChg chg="add del mod">
          <ac:chgData name="Coufal Petr" userId="76484aeb-9507-44c9-a583-612a370dac90" providerId="ADAL" clId="{FC205B26-89EB-4BD0-B47F-1B684F25DEEC}" dt="2023-12-27T11:27:05.404" v="263" actId="478"/>
          <ac:picMkLst>
            <pc:docMk/>
            <pc:sldMk cId="2384527544" sldId="273"/>
            <ac:picMk id="2060" creationId="{8EC69E9F-2174-6D5B-EB67-334A7A148D9C}"/>
          </ac:picMkLst>
        </pc:picChg>
      </pc:sldChg>
      <pc:sldChg chg="addSp modSp new del mod">
        <pc:chgData name="Coufal Petr" userId="76484aeb-9507-44c9-a583-612a370dac90" providerId="ADAL" clId="{FC205B26-89EB-4BD0-B47F-1B684F25DEEC}" dt="2023-12-27T12:25:19.475" v="378" actId="2696"/>
        <pc:sldMkLst>
          <pc:docMk/>
          <pc:sldMk cId="3935628885" sldId="274"/>
        </pc:sldMkLst>
        <pc:spChg chg="mod">
          <ac:chgData name="Coufal Petr" userId="76484aeb-9507-44c9-a583-612a370dac90" providerId="ADAL" clId="{FC205B26-89EB-4BD0-B47F-1B684F25DEEC}" dt="2023-12-27T12:02:42.275" v="358" actId="14100"/>
          <ac:spMkLst>
            <pc:docMk/>
            <pc:sldMk cId="3935628885" sldId="274"/>
            <ac:spMk id="3" creationId="{B3B3707B-C2B0-9A26-F36E-20828E6C7681}"/>
          </ac:spMkLst>
        </pc:spChg>
        <pc:picChg chg="add mod">
          <ac:chgData name="Coufal Petr" userId="76484aeb-9507-44c9-a583-612a370dac90" providerId="ADAL" clId="{FC205B26-89EB-4BD0-B47F-1B684F25DEEC}" dt="2023-12-27T10:51:31.240" v="200"/>
          <ac:picMkLst>
            <pc:docMk/>
            <pc:sldMk cId="3935628885" sldId="274"/>
            <ac:picMk id="4" creationId="{25326335-C7BF-E81B-054D-C1B8A2B517AC}"/>
          </ac:picMkLst>
        </pc:picChg>
      </pc:sldChg>
      <pc:sldChg chg="addSp delSp modSp new mod setBg">
        <pc:chgData name="Coufal Petr" userId="76484aeb-9507-44c9-a583-612a370dac90" providerId="ADAL" clId="{FC205B26-89EB-4BD0-B47F-1B684F25DEEC}" dt="2023-12-27T11:33:49.517" v="348" actId="20577"/>
        <pc:sldMkLst>
          <pc:docMk/>
          <pc:sldMk cId="2534698505" sldId="275"/>
        </pc:sldMkLst>
        <pc:spChg chg="del">
          <ac:chgData name="Coufal Petr" userId="76484aeb-9507-44c9-a583-612a370dac90" providerId="ADAL" clId="{FC205B26-89EB-4BD0-B47F-1B684F25DEEC}" dt="2023-12-27T11:24:56.321" v="247" actId="478"/>
          <ac:spMkLst>
            <pc:docMk/>
            <pc:sldMk cId="2534698505" sldId="275"/>
            <ac:spMk id="2" creationId="{30D6AF18-F873-C5D2-8E31-482FB042E8B1}"/>
          </ac:spMkLst>
        </pc:spChg>
        <pc:spChg chg="del">
          <ac:chgData name="Coufal Petr" userId="76484aeb-9507-44c9-a583-612a370dac90" providerId="ADAL" clId="{FC205B26-89EB-4BD0-B47F-1B684F25DEEC}" dt="2023-12-27T11:24:58.477" v="248" actId="478"/>
          <ac:spMkLst>
            <pc:docMk/>
            <pc:sldMk cId="2534698505" sldId="275"/>
            <ac:spMk id="3" creationId="{EFFDD85C-004A-2CD1-775B-108E6D253D01}"/>
          </ac:spMkLst>
        </pc:spChg>
        <pc:spChg chg="add mod">
          <ac:chgData name="Coufal Petr" userId="76484aeb-9507-44c9-a583-612a370dac90" providerId="ADAL" clId="{FC205B26-89EB-4BD0-B47F-1B684F25DEEC}" dt="2023-12-27T11:33:49.517" v="348" actId="20577"/>
          <ac:spMkLst>
            <pc:docMk/>
            <pc:sldMk cId="2534698505" sldId="275"/>
            <ac:spMk id="4" creationId="{6FA14CF7-7CF7-5610-2D35-78403A3EEE10}"/>
          </ac:spMkLst>
        </pc:spChg>
        <pc:spChg chg="add">
          <ac:chgData name="Coufal Petr" userId="76484aeb-9507-44c9-a583-612a370dac90" providerId="ADAL" clId="{FC205B26-89EB-4BD0-B47F-1B684F25DEEC}" dt="2023-12-27T11:25:41.556" v="255" actId="26606"/>
          <ac:spMkLst>
            <pc:docMk/>
            <pc:sldMk cId="2534698505" sldId="275"/>
            <ac:spMk id="4105" creationId="{F3060C83-F051-4F0E-ABAD-AA0DFC48B218}"/>
          </ac:spMkLst>
        </pc:spChg>
        <pc:spChg chg="add">
          <ac:chgData name="Coufal Petr" userId="76484aeb-9507-44c9-a583-612a370dac90" providerId="ADAL" clId="{FC205B26-89EB-4BD0-B47F-1B684F25DEEC}" dt="2023-12-27T11:25:41.556" v="255" actId="26606"/>
          <ac:spMkLst>
            <pc:docMk/>
            <pc:sldMk cId="2534698505" sldId="275"/>
            <ac:spMk id="4107" creationId="{83C98ABE-055B-441F-B07E-44F97F083C39}"/>
          </ac:spMkLst>
        </pc:spChg>
        <pc:spChg chg="add">
          <ac:chgData name="Coufal Petr" userId="76484aeb-9507-44c9-a583-612a370dac90" providerId="ADAL" clId="{FC205B26-89EB-4BD0-B47F-1B684F25DEEC}" dt="2023-12-27T11:25:41.556" v="255" actId="26606"/>
          <ac:spMkLst>
            <pc:docMk/>
            <pc:sldMk cId="2534698505" sldId="275"/>
            <ac:spMk id="4109" creationId="{29FDB030-9B49-4CED-8CCD-4D99382388AC}"/>
          </ac:spMkLst>
        </pc:spChg>
        <pc:spChg chg="add">
          <ac:chgData name="Coufal Petr" userId="76484aeb-9507-44c9-a583-612a370dac90" providerId="ADAL" clId="{FC205B26-89EB-4BD0-B47F-1B684F25DEEC}" dt="2023-12-27T11:25:41.556" v="255" actId="26606"/>
          <ac:spMkLst>
            <pc:docMk/>
            <pc:sldMk cId="2534698505" sldId="275"/>
            <ac:spMk id="4111" creationId="{3783CA14-24A1-485C-8B30-D6A5D87987AD}"/>
          </ac:spMkLst>
        </pc:spChg>
        <pc:spChg chg="add">
          <ac:chgData name="Coufal Petr" userId="76484aeb-9507-44c9-a583-612a370dac90" providerId="ADAL" clId="{FC205B26-89EB-4BD0-B47F-1B684F25DEEC}" dt="2023-12-27T11:25:41.556" v="255" actId="26606"/>
          <ac:spMkLst>
            <pc:docMk/>
            <pc:sldMk cId="2534698505" sldId="275"/>
            <ac:spMk id="4113" creationId="{9A97C86A-04D6-40F7-AE84-31AB43E6A846}"/>
          </ac:spMkLst>
        </pc:spChg>
        <pc:spChg chg="add">
          <ac:chgData name="Coufal Petr" userId="76484aeb-9507-44c9-a583-612a370dac90" providerId="ADAL" clId="{FC205B26-89EB-4BD0-B47F-1B684F25DEEC}" dt="2023-12-27T11:25:41.556" v="255" actId="26606"/>
          <ac:spMkLst>
            <pc:docMk/>
            <pc:sldMk cId="2534698505" sldId="275"/>
            <ac:spMk id="4115" creationId="{FF9F2414-84E8-453E-B1F3-389FDE8192D9}"/>
          </ac:spMkLst>
        </pc:spChg>
        <pc:spChg chg="add">
          <ac:chgData name="Coufal Petr" userId="76484aeb-9507-44c9-a583-612a370dac90" providerId="ADAL" clId="{FC205B26-89EB-4BD0-B47F-1B684F25DEEC}" dt="2023-12-27T11:25:41.556" v="255" actId="26606"/>
          <ac:spMkLst>
            <pc:docMk/>
            <pc:sldMk cId="2534698505" sldId="275"/>
            <ac:spMk id="4117" creationId="{3ECA69A1-7536-43AC-85EF-C7106179F5ED}"/>
          </ac:spMkLst>
        </pc:spChg>
        <pc:picChg chg="add del mod">
          <ac:chgData name="Coufal Petr" userId="76484aeb-9507-44c9-a583-612a370dac90" providerId="ADAL" clId="{FC205B26-89EB-4BD0-B47F-1B684F25DEEC}" dt="2023-12-27T11:25:36.957" v="253" actId="21"/>
          <ac:picMkLst>
            <pc:docMk/>
            <pc:sldMk cId="2534698505" sldId="275"/>
            <ac:picMk id="4098" creationId="{62146E25-BAB9-A08D-A014-2D016A03706A}"/>
          </ac:picMkLst>
        </pc:picChg>
        <pc:picChg chg="add mod">
          <ac:chgData name="Coufal Petr" userId="76484aeb-9507-44c9-a583-612a370dac90" providerId="ADAL" clId="{FC205B26-89EB-4BD0-B47F-1B684F25DEEC}" dt="2023-12-27T11:25:55.425" v="260" actId="14100"/>
          <ac:picMkLst>
            <pc:docMk/>
            <pc:sldMk cId="2534698505" sldId="275"/>
            <ac:picMk id="4100" creationId="{C567A1F7-DBB5-78A5-7717-B252B6FCC7C4}"/>
          </ac:picMkLst>
        </pc:picChg>
      </pc:sldChg>
      <pc:sldChg chg="addSp delSp modSp new mod setBg">
        <pc:chgData name="Coufal Petr" userId="76484aeb-9507-44c9-a583-612a370dac90" providerId="ADAL" clId="{FC205B26-89EB-4BD0-B47F-1B684F25DEEC}" dt="2023-12-27T12:02:31.565" v="357" actId="1076"/>
        <pc:sldMkLst>
          <pc:docMk/>
          <pc:sldMk cId="2198652539" sldId="276"/>
        </pc:sldMkLst>
        <pc:spChg chg="del">
          <ac:chgData name="Coufal Petr" userId="76484aeb-9507-44c9-a583-612a370dac90" providerId="ADAL" clId="{FC205B26-89EB-4BD0-B47F-1B684F25DEEC}" dt="2023-12-27T12:02:08.664" v="351" actId="478"/>
          <ac:spMkLst>
            <pc:docMk/>
            <pc:sldMk cId="2198652539" sldId="276"/>
            <ac:spMk id="2" creationId="{3B2BCCCF-E32B-E7C4-5E27-36F2DCCABA35}"/>
          </ac:spMkLst>
        </pc:spChg>
        <pc:spChg chg="del">
          <ac:chgData name="Coufal Petr" userId="76484aeb-9507-44c9-a583-612a370dac90" providerId="ADAL" clId="{FC205B26-89EB-4BD0-B47F-1B684F25DEEC}" dt="2023-12-27T12:02:07.269" v="350" actId="478"/>
          <ac:spMkLst>
            <pc:docMk/>
            <pc:sldMk cId="2198652539" sldId="276"/>
            <ac:spMk id="3" creationId="{13A41CBC-0907-E810-C574-D1F522D46309}"/>
          </ac:spMkLst>
        </pc:spChg>
        <pc:spChg chg="add">
          <ac:chgData name="Coufal Petr" userId="76484aeb-9507-44c9-a583-612a370dac90" providerId="ADAL" clId="{FC205B26-89EB-4BD0-B47F-1B684F25DEEC}" dt="2023-12-27T12:02:18.485" v="353" actId="26606"/>
          <ac:spMkLst>
            <pc:docMk/>
            <pc:sldMk cId="2198652539" sldId="276"/>
            <ac:spMk id="10" creationId="{F3060C83-F051-4F0E-ABAD-AA0DFC48B218}"/>
          </ac:spMkLst>
        </pc:spChg>
        <pc:spChg chg="add">
          <ac:chgData name="Coufal Petr" userId="76484aeb-9507-44c9-a583-612a370dac90" providerId="ADAL" clId="{FC205B26-89EB-4BD0-B47F-1B684F25DEEC}" dt="2023-12-27T12:02:18.485" v="353" actId="26606"/>
          <ac:spMkLst>
            <pc:docMk/>
            <pc:sldMk cId="2198652539" sldId="276"/>
            <ac:spMk id="12" creationId="{83C98ABE-055B-441F-B07E-44F97F083C39}"/>
          </ac:spMkLst>
        </pc:spChg>
        <pc:spChg chg="add">
          <ac:chgData name="Coufal Petr" userId="76484aeb-9507-44c9-a583-612a370dac90" providerId="ADAL" clId="{FC205B26-89EB-4BD0-B47F-1B684F25DEEC}" dt="2023-12-27T12:02:18.485" v="353" actId="26606"/>
          <ac:spMkLst>
            <pc:docMk/>
            <pc:sldMk cId="2198652539" sldId="276"/>
            <ac:spMk id="14" creationId="{29FDB030-9B49-4CED-8CCD-4D99382388AC}"/>
          </ac:spMkLst>
        </pc:spChg>
        <pc:spChg chg="add">
          <ac:chgData name="Coufal Petr" userId="76484aeb-9507-44c9-a583-612a370dac90" providerId="ADAL" clId="{FC205B26-89EB-4BD0-B47F-1B684F25DEEC}" dt="2023-12-27T12:02:18.485" v="353" actId="26606"/>
          <ac:spMkLst>
            <pc:docMk/>
            <pc:sldMk cId="2198652539" sldId="276"/>
            <ac:spMk id="16" creationId="{3783CA14-24A1-485C-8B30-D6A5D87987AD}"/>
          </ac:spMkLst>
        </pc:spChg>
        <pc:spChg chg="add">
          <ac:chgData name="Coufal Petr" userId="76484aeb-9507-44c9-a583-612a370dac90" providerId="ADAL" clId="{FC205B26-89EB-4BD0-B47F-1B684F25DEEC}" dt="2023-12-27T12:02:18.485" v="353" actId="26606"/>
          <ac:spMkLst>
            <pc:docMk/>
            <pc:sldMk cId="2198652539" sldId="276"/>
            <ac:spMk id="18" creationId="{9A97C86A-04D6-40F7-AE84-31AB43E6A846}"/>
          </ac:spMkLst>
        </pc:spChg>
        <pc:spChg chg="add">
          <ac:chgData name="Coufal Petr" userId="76484aeb-9507-44c9-a583-612a370dac90" providerId="ADAL" clId="{FC205B26-89EB-4BD0-B47F-1B684F25DEEC}" dt="2023-12-27T12:02:18.485" v="353" actId="26606"/>
          <ac:spMkLst>
            <pc:docMk/>
            <pc:sldMk cId="2198652539" sldId="276"/>
            <ac:spMk id="20" creationId="{FF9F2414-84E8-453E-B1F3-389FDE8192D9}"/>
          </ac:spMkLst>
        </pc:spChg>
        <pc:spChg chg="add">
          <ac:chgData name="Coufal Petr" userId="76484aeb-9507-44c9-a583-612a370dac90" providerId="ADAL" clId="{FC205B26-89EB-4BD0-B47F-1B684F25DEEC}" dt="2023-12-27T12:02:18.485" v="353" actId="26606"/>
          <ac:spMkLst>
            <pc:docMk/>
            <pc:sldMk cId="2198652539" sldId="276"/>
            <ac:spMk id="22" creationId="{3ECA69A1-7536-43AC-85EF-C7106179F5ED}"/>
          </ac:spMkLst>
        </pc:spChg>
        <pc:picChg chg="add mod">
          <ac:chgData name="Coufal Petr" userId="76484aeb-9507-44c9-a583-612a370dac90" providerId="ADAL" clId="{FC205B26-89EB-4BD0-B47F-1B684F25DEEC}" dt="2023-12-27T12:02:31.565" v="357" actId="1076"/>
          <ac:picMkLst>
            <pc:docMk/>
            <pc:sldMk cId="2198652539" sldId="276"/>
            <ac:picMk id="5" creationId="{F5D26587-5C4D-2CDC-9890-5375C94EBC4D}"/>
          </ac:picMkLst>
        </pc:picChg>
      </pc:sldChg>
      <pc:sldChg chg="addSp delSp modSp new mod setBg">
        <pc:chgData name="Coufal Petr" userId="76484aeb-9507-44c9-a583-612a370dac90" providerId="ADAL" clId="{FC205B26-89EB-4BD0-B47F-1B684F25DEEC}" dt="2023-12-27T12:03:54.194" v="365" actId="14100"/>
        <pc:sldMkLst>
          <pc:docMk/>
          <pc:sldMk cId="1630523024" sldId="277"/>
        </pc:sldMkLst>
        <pc:spChg chg="del">
          <ac:chgData name="Coufal Petr" userId="76484aeb-9507-44c9-a583-612a370dac90" providerId="ADAL" clId="{FC205B26-89EB-4BD0-B47F-1B684F25DEEC}" dt="2023-12-27T12:03:24.656" v="360" actId="478"/>
          <ac:spMkLst>
            <pc:docMk/>
            <pc:sldMk cId="1630523024" sldId="277"/>
            <ac:spMk id="2" creationId="{C493BAE9-3080-DFC5-8937-97962328FCA5}"/>
          </ac:spMkLst>
        </pc:spChg>
        <pc:spChg chg="del">
          <ac:chgData name="Coufal Petr" userId="76484aeb-9507-44c9-a583-612a370dac90" providerId="ADAL" clId="{FC205B26-89EB-4BD0-B47F-1B684F25DEEC}" dt="2023-12-27T12:03:26.350" v="361" actId="478"/>
          <ac:spMkLst>
            <pc:docMk/>
            <pc:sldMk cId="1630523024" sldId="277"/>
            <ac:spMk id="3" creationId="{C1FBF588-8BE7-6B91-EB25-1C3F29A0B904}"/>
          </ac:spMkLst>
        </pc:spChg>
        <pc:spChg chg="add">
          <ac:chgData name="Coufal Petr" userId="76484aeb-9507-44c9-a583-612a370dac90" providerId="ADAL" clId="{FC205B26-89EB-4BD0-B47F-1B684F25DEEC}" dt="2023-12-27T12:03:48.211" v="363" actId="26606"/>
          <ac:spMkLst>
            <pc:docMk/>
            <pc:sldMk cId="1630523024" sldId="277"/>
            <ac:spMk id="10" creationId="{42A4FC2C-047E-45A5-965D-8E1E3BF09BC6}"/>
          </ac:spMkLst>
        </pc:spChg>
        <pc:picChg chg="add mod">
          <ac:chgData name="Coufal Petr" userId="76484aeb-9507-44c9-a583-612a370dac90" providerId="ADAL" clId="{FC205B26-89EB-4BD0-B47F-1B684F25DEEC}" dt="2023-12-27T12:03:54.194" v="365" actId="14100"/>
          <ac:picMkLst>
            <pc:docMk/>
            <pc:sldMk cId="1630523024" sldId="277"/>
            <ac:picMk id="5" creationId="{FC3B4088-1A07-28F0-46F2-41989E9BCD53}"/>
          </ac:picMkLst>
        </pc:picChg>
      </pc:sldChg>
      <pc:sldChg chg="addSp delSp modSp new mod setBg">
        <pc:chgData name="Coufal Petr" userId="76484aeb-9507-44c9-a583-612a370dac90" providerId="ADAL" clId="{FC205B26-89EB-4BD0-B47F-1B684F25DEEC}" dt="2023-12-28T15:06:37.052" v="684" actId="1076"/>
        <pc:sldMkLst>
          <pc:docMk/>
          <pc:sldMk cId="1228958633" sldId="278"/>
        </pc:sldMkLst>
        <pc:spChg chg="del">
          <ac:chgData name="Coufal Petr" userId="76484aeb-9507-44c9-a583-612a370dac90" providerId="ADAL" clId="{FC205B26-89EB-4BD0-B47F-1B684F25DEEC}" dt="2023-12-27T12:53:54.123" v="429" actId="26606"/>
          <ac:spMkLst>
            <pc:docMk/>
            <pc:sldMk cId="1228958633" sldId="278"/>
            <ac:spMk id="2" creationId="{AE6A035E-BF18-7D65-0EDB-CA6D87F5B785}"/>
          </ac:spMkLst>
        </pc:spChg>
        <pc:spChg chg="del">
          <ac:chgData name="Coufal Petr" userId="76484aeb-9507-44c9-a583-612a370dac90" providerId="ADAL" clId="{FC205B26-89EB-4BD0-B47F-1B684F25DEEC}" dt="2023-12-27T12:53:54.123" v="429" actId="26606"/>
          <ac:spMkLst>
            <pc:docMk/>
            <pc:sldMk cId="1228958633" sldId="278"/>
            <ac:spMk id="3" creationId="{7A8BB559-C879-9DCE-50BF-74E05E6C7529}"/>
          </ac:spMkLst>
        </pc:spChg>
        <pc:spChg chg="add mod">
          <ac:chgData name="Coufal Petr" userId="76484aeb-9507-44c9-a583-612a370dac90" providerId="ADAL" clId="{FC205B26-89EB-4BD0-B47F-1B684F25DEEC}" dt="2023-12-28T15:06:37.052" v="684" actId="1076"/>
          <ac:spMkLst>
            <pc:docMk/>
            <pc:sldMk cId="1228958633" sldId="278"/>
            <ac:spMk id="6" creationId="{435520CA-4BB3-F25E-3D2A-6823D813B931}"/>
          </ac:spMkLst>
        </pc:spChg>
        <pc:spChg chg="add">
          <ac:chgData name="Coufal Petr" userId="76484aeb-9507-44c9-a583-612a370dac90" providerId="ADAL" clId="{FC205B26-89EB-4BD0-B47F-1B684F25DEEC}" dt="2023-12-27T12:53:54.123" v="429" actId="26606"/>
          <ac:spMkLst>
            <pc:docMk/>
            <pc:sldMk cId="1228958633" sldId="278"/>
            <ac:spMk id="10" creationId="{42A4FC2C-047E-45A5-965D-8E1E3BF09BC6}"/>
          </ac:spMkLst>
        </pc:spChg>
        <pc:picChg chg="add mod">
          <ac:chgData name="Coufal Petr" userId="76484aeb-9507-44c9-a583-612a370dac90" providerId="ADAL" clId="{FC205B26-89EB-4BD0-B47F-1B684F25DEEC}" dt="2023-12-27T12:53:54.123" v="429" actId="26606"/>
          <ac:picMkLst>
            <pc:docMk/>
            <pc:sldMk cId="1228958633" sldId="278"/>
            <ac:picMk id="5" creationId="{0E91A0E2-94AA-DC1C-B788-4F876D709397}"/>
          </ac:picMkLst>
        </pc:picChg>
      </pc:sldChg>
      <pc:sldChg chg="addSp delSp modSp new mod setBg">
        <pc:chgData name="Coufal Petr" userId="76484aeb-9507-44c9-a583-612a370dac90" providerId="ADAL" clId="{FC205B26-89EB-4BD0-B47F-1B684F25DEEC}" dt="2023-12-28T18:24:08.717" v="1477" actId="1076"/>
        <pc:sldMkLst>
          <pc:docMk/>
          <pc:sldMk cId="4165891369" sldId="279"/>
        </pc:sldMkLst>
        <pc:spChg chg="mod ord">
          <ac:chgData name="Coufal Petr" userId="76484aeb-9507-44c9-a583-612a370dac90" providerId="ADAL" clId="{FC205B26-89EB-4BD0-B47F-1B684F25DEEC}" dt="2023-12-28T16:48:55.172" v="872" actId="1076"/>
          <ac:spMkLst>
            <pc:docMk/>
            <pc:sldMk cId="4165891369" sldId="279"/>
            <ac:spMk id="2" creationId="{241E6E2E-323A-EA3E-3DFA-4638D6BEB043}"/>
          </ac:spMkLst>
        </pc:spChg>
        <pc:spChg chg="add del mod">
          <ac:chgData name="Coufal Petr" userId="76484aeb-9507-44c9-a583-612a370dac90" providerId="ADAL" clId="{FC205B26-89EB-4BD0-B47F-1B684F25DEEC}" dt="2023-12-28T14:57:08.242" v="570" actId="478"/>
          <ac:spMkLst>
            <pc:docMk/>
            <pc:sldMk cId="4165891369" sldId="279"/>
            <ac:spMk id="3" creationId="{DFA77FD6-FC19-B779-0F9D-291DA485D385}"/>
          </ac:spMkLst>
        </pc:spChg>
        <pc:spChg chg="add mod">
          <ac:chgData name="Coufal Petr" userId="76484aeb-9507-44c9-a583-612a370dac90" providerId="ADAL" clId="{FC205B26-89EB-4BD0-B47F-1B684F25DEEC}" dt="2023-12-28T16:49:25.457" v="893" actId="20577"/>
          <ac:spMkLst>
            <pc:docMk/>
            <pc:sldMk cId="4165891369" sldId="279"/>
            <ac:spMk id="7" creationId="{F4505F73-C409-492F-DBA4-F8DED262EBBF}"/>
          </ac:spMkLst>
        </pc:spChg>
        <pc:spChg chg="add mod">
          <ac:chgData name="Coufal Petr" userId="76484aeb-9507-44c9-a583-612a370dac90" providerId="ADAL" clId="{FC205B26-89EB-4BD0-B47F-1B684F25DEEC}" dt="2023-12-28T18:24:08.717" v="1477" actId="1076"/>
          <ac:spMkLst>
            <pc:docMk/>
            <pc:sldMk cId="4165891369" sldId="279"/>
            <ac:spMk id="9" creationId="{8870ADFC-D882-7242-326C-CFDD353549A2}"/>
          </ac:spMkLst>
        </pc:spChg>
        <pc:spChg chg="add del">
          <ac:chgData name="Coufal Petr" userId="76484aeb-9507-44c9-a583-612a370dac90" providerId="ADAL" clId="{FC205B26-89EB-4BD0-B47F-1B684F25DEEC}" dt="2023-12-28T14:58:46.924" v="576" actId="26606"/>
          <ac:spMkLst>
            <pc:docMk/>
            <pc:sldMk cId="4165891369" sldId="279"/>
            <ac:spMk id="5127" creationId="{ECEF6C2F-9906-4F89-9B4F-598E9F344B03}"/>
          </ac:spMkLst>
        </pc:spChg>
        <pc:spChg chg="add del">
          <ac:chgData name="Coufal Petr" userId="76484aeb-9507-44c9-a583-612a370dac90" providerId="ADAL" clId="{FC205B26-89EB-4BD0-B47F-1B684F25DEEC}" dt="2023-12-28T14:58:46.924" v="576" actId="26606"/>
          <ac:spMkLst>
            <pc:docMk/>
            <pc:sldMk cId="4165891369" sldId="279"/>
            <ac:spMk id="5129" creationId="{91E12CD6-A76F-439F-9C98-C0211D8FD814}"/>
          </ac:spMkLst>
        </pc:spChg>
        <pc:spChg chg="add del">
          <ac:chgData name="Coufal Petr" userId="76484aeb-9507-44c9-a583-612a370dac90" providerId="ADAL" clId="{FC205B26-89EB-4BD0-B47F-1B684F25DEEC}" dt="2023-12-28T15:01:04.123" v="606" actId="26606"/>
          <ac:spMkLst>
            <pc:docMk/>
            <pc:sldMk cId="4165891369" sldId="279"/>
            <ac:spMk id="5134" creationId="{C4879EFC-8E62-4E00-973C-C45EE9EC676D}"/>
          </ac:spMkLst>
        </pc:spChg>
        <pc:spChg chg="add del">
          <ac:chgData name="Coufal Petr" userId="76484aeb-9507-44c9-a583-612a370dac90" providerId="ADAL" clId="{FC205B26-89EB-4BD0-B47F-1B684F25DEEC}" dt="2023-12-28T15:01:04.123" v="606" actId="26606"/>
          <ac:spMkLst>
            <pc:docMk/>
            <pc:sldMk cId="4165891369" sldId="279"/>
            <ac:spMk id="5136" creationId="{D6A9C53F-5F90-40A5-8C85-5412D39C8C68}"/>
          </ac:spMkLst>
        </pc:spChg>
        <pc:spChg chg="add">
          <ac:chgData name="Coufal Petr" userId="76484aeb-9507-44c9-a583-612a370dac90" providerId="ADAL" clId="{FC205B26-89EB-4BD0-B47F-1B684F25DEEC}" dt="2023-12-28T15:01:04.123" v="606" actId="26606"/>
          <ac:spMkLst>
            <pc:docMk/>
            <pc:sldMk cId="4165891369" sldId="279"/>
            <ac:spMk id="5141" creationId="{04812C46-200A-4DEB-A05E-3ED6C68C2387}"/>
          </ac:spMkLst>
        </pc:spChg>
        <pc:spChg chg="add">
          <ac:chgData name="Coufal Petr" userId="76484aeb-9507-44c9-a583-612a370dac90" providerId="ADAL" clId="{FC205B26-89EB-4BD0-B47F-1B684F25DEEC}" dt="2023-12-28T15:01:04.123" v="606" actId="26606"/>
          <ac:spMkLst>
            <pc:docMk/>
            <pc:sldMk cId="4165891369" sldId="279"/>
            <ac:spMk id="5143" creationId="{D1EA859B-E555-4109-94F3-6700E046E008}"/>
          </ac:spMkLst>
        </pc:spChg>
        <pc:picChg chg="add del mod ord modCrop">
          <ac:chgData name="Coufal Petr" userId="76484aeb-9507-44c9-a583-612a370dac90" providerId="ADAL" clId="{FC205B26-89EB-4BD0-B47F-1B684F25DEEC}" dt="2023-12-28T15:00:33.043" v="603" actId="478"/>
          <ac:picMkLst>
            <pc:docMk/>
            <pc:sldMk cId="4165891369" sldId="279"/>
            <ac:picMk id="5" creationId="{0DD9E244-2BE0-FF89-22FD-AB53A1A5C61C}"/>
          </ac:picMkLst>
        </pc:picChg>
        <pc:picChg chg="add mod">
          <ac:chgData name="Coufal Petr" userId="76484aeb-9507-44c9-a583-612a370dac90" providerId="ADAL" clId="{FC205B26-89EB-4BD0-B47F-1B684F25DEEC}" dt="2023-12-28T15:01:04.123" v="606" actId="26606"/>
          <ac:picMkLst>
            <pc:docMk/>
            <pc:sldMk cId="4165891369" sldId="279"/>
            <ac:picMk id="5122" creationId="{06205F66-C033-EFD3-141B-8C340B9E8DED}"/>
          </ac:picMkLst>
        </pc:picChg>
      </pc:sldChg>
      <pc:sldChg chg="addSp delSp modSp add mod">
        <pc:chgData name="Coufal Petr" userId="76484aeb-9507-44c9-a583-612a370dac90" providerId="ADAL" clId="{FC205B26-89EB-4BD0-B47F-1B684F25DEEC}" dt="2023-12-28T16:54:58.175" v="916" actId="14100"/>
        <pc:sldMkLst>
          <pc:docMk/>
          <pc:sldMk cId="168223214" sldId="280"/>
        </pc:sldMkLst>
        <pc:spChg chg="del">
          <ac:chgData name="Coufal Petr" userId="76484aeb-9507-44c9-a583-612a370dac90" providerId="ADAL" clId="{FC205B26-89EB-4BD0-B47F-1B684F25DEEC}" dt="2023-12-28T15:02:40.941" v="643" actId="478"/>
          <ac:spMkLst>
            <pc:docMk/>
            <pc:sldMk cId="168223214" sldId="280"/>
            <ac:spMk id="2" creationId="{241E6E2E-323A-EA3E-3DFA-4638D6BEB043}"/>
          </ac:spMkLst>
        </pc:spChg>
        <pc:spChg chg="add del mod">
          <ac:chgData name="Coufal Petr" userId="76484aeb-9507-44c9-a583-612a370dac90" providerId="ADAL" clId="{FC205B26-89EB-4BD0-B47F-1B684F25DEEC}" dt="2023-12-28T15:02:42.524" v="644" actId="478"/>
          <ac:spMkLst>
            <pc:docMk/>
            <pc:sldMk cId="168223214" sldId="280"/>
            <ac:spMk id="4" creationId="{C76397B9-6DC0-B935-5E65-D33894E33274}"/>
          </ac:spMkLst>
        </pc:spChg>
        <pc:spChg chg="del">
          <ac:chgData name="Coufal Petr" userId="76484aeb-9507-44c9-a583-612a370dac90" providerId="ADAL" clId="{FC205B26-89EB-4BD0-B47F-1B684F25DEEC}" dt="2023-12-28T15:02:39.146" v="642" actId="478"/>
          <ac:spMkLst>
            <pc:docMk/>
            <pc:sldMk cId="168223214" sldId="280"/>
            <ac:spMk id="7" creationId="{F4505F73-C409-492F-DBA4-F8DED262EBBF}"/>
          </ac:spMkLst>
        </pc:spChg>
        <pc:spChg chg="add mod">
          <ac:chgData name="Coufal Petr" userId="76484aeb-9507-44c9-a583-612a370dac90" providerId="ADAL" clId="{FC205B26-89EB-4BD0-B47F-1B684F25DEEC}" dt="2023-12-28T15:04:56.481" v="676" actId="1076"/>
          <ac:spMkLst>
            <pc:docMk/>
            <pc:sldMk cId="168223214" sldId="280"/>
            <ac:spMk id="8" creationId="{4F969CC8-463F-35B7-BD53-34F09CE2EDA2}"/>
          </ac:spMkLst>
        </pc:spChg>
        <pc:spChg chg="del">
          <ac:chgData name="Coufal Petr" userId="76484aeb-9507-44c9-a583-612a370dac90" providerId="ADAL" clId="{FC205B26-89EB-4BD0-B47F-1B684F25DEEC}" dt="2023-12-28T15:02:46.132" v="645" actId="26606"/>
          <ac:spMkLst>
            <pc:docMk/>
            <pc:sldMk cId="168223214" sldId="280"/>
            <ac:spMk id="5134" creationId="{C4879EFC-8E62-4E00-973C-C45EE9EC676D}"/>
          </ac:spMkLst>
        </pc:spChg>
        <pc:spChg chg="del">
          <ac:chgData name="Coufal Petr" userId="76484aeb-9507-44c9-a583-612a370dac90" providerId="ADAL" clId="{FC205B26-89EB-4BD0-B47F-1B684F25DEEC}" dt="2023-12-28T15:02:46.132" v="645" actId="26606"/>
          <ac:spMkLst>
            <pc:docMk/>
            <pc:sldMk cId="168223214" sldId="280"/>
            <ac:spMk id="5136" creationId="{D6A9C53F-5F90-40A5-8C85-5412D39C8C68}"/>
          </ac:spMkLst>
        </pc:spChg>
        <pc:spChg chg="add">
          <ac:chgData name="Coufal Petr" userId="76484aeb-9507-44c9-a583-612a370dac90" providerId="ADAL" clId="{FC205B26-89EB-4BD0-B47F-1B684F25DEEC}" dt="2023-12-28T15:02:46.132" v="645" actId="26606"/>
          <ac:spMkLst>
            <pc:docMk/>
            <pc:sldMk cId="168223214" sldId="280"/>
            <ac:spMk id="5141" creationId="{F3060C83-F051-4F0E-ABAD-AA0DFC48B218}"/>
          </ac:spMkLst>
        </pc:spChg>
        <pc:spChg chg="add">
          <ac:chgData name="Coufal Petr" userId="76484aeb-9507-44c9-a583-612a370dac90" providerId="ADAL" clId="{FC205B26-89EB-4BD0-B47F-1B684F25DEEC}" dt="2023-12-28T15:02:46.132" v="645" actId="26606"/>
          <ac:spMkLst>
            <pc:docMk/>
            <pc:sldMk cId="168223214" sldId="280"/>
            <ac:spMk id="5143" creationId="{83C98ABE-055B-441F-B07E-44F97F083C39}"/>
          </ac:spMkLst>
        </pc:spChg>
        <pc:spChg chg="add">
          <ac:chgData name="Coufal Petr" userId="76484aeb-9507-44c9-a583-612a370dac90" providerId="ADAL" clId="{FC205B26-89EB-4BD0-B47F-1B684F25DEEC}" dt="2023-12-28T15:02:46.132" v="645" actId="26606"/>
          <ac:spMkLst>
            <pc:docMk/>
            <pc:sldMk cId="168223214" sldId="280"/>
            <ac:spMk id="5145" creationId="{29FDB030-9B49-4CED-8CCD-4D99382388AC}"/>
          </ac:spMkLst>
        </pc:spChg>
        <pc:spChg chg="add">
          <ac:chgData name="Coufal Petr" userId="76484aeb-9507-44c9-a583-612a370dac90" providerId="ADAL" clId="{FC205B26-89EB-4BD0-B47F-1B684F25DEEC}" dt="2023-12-28T15:02:46.132" v="645" actId="26606"/>
          <ac:spMkLst>
            <pc:docMk/>
            <pc:sldMk cId="168223214" sldId="280"/>
            <ac:spMk id="5147" creationId="{3783CA14-24A1-485C-8B30-D6A5D87987AD}"/>
          </ac:spMkLst>
        </pc:spChg>
        <pc:spChg chg="add">
          <ac:chgData name="Coufal Petr" userId="76484aeb-9507-44c9-a583-612a370dac90" providerId="ADAL" clId="{FC205B26-89EB-4BD0-B47F-1B684F25DEEC}" dt="2023-12-28T15:02:46.132" v="645" actId="26606"/>
          <ac:spMkLst>
            <pc:docMk/>
            <pc:sldMk cId="168223214" sldId="280"/>
            <ac:spMk id="5149" creationId="{9A97C86A-04D6-40F7-AE84-31AB43E6A846}"/>
          </ac:spMkLst>
        </pc:spChg>
        <pc:spChg chg="add">
          <ac:chgData name="Coufal Petr" userId="76484aeb-9507-44c9-a583-612a370dac90" providerId="ADAL" clId="{FC205B26-89EB-4BD0-B47F-1B684F25DEEC}" dt="2023-12-28T15:02:46.132" v="645" actId="26606"/>
          <ac:spMkLst>
            <pc:docMk/>
            <pc:sldMk cId="168223214" sldId="280"/>
            <ac:spMk id="5151" creationId="{FF9F2414-84E8-453E-B1F3-389FDE8192D9}"/>
          </ac:spMkLst>
        </pc:spChg>
        <pc:spChg chg="add">
          <ac:chgData name="Coufal Petr" userId="76484aeb-9507-44c9-a583-612a370dac90" providerId="ADAL" clId="{FC205B26-89EB-4BD0-B47F-1B684F25DEEC}" dt="2023-12-28T15:02:46.132" v="645" actId="26606"/>
          <ac:spMkLst>
            <pc:docMk/>
            <pc:sldMk cId="168223214" sldId="280"/>
            <ac:spMk id="5153" creationId="{3ECA69A1-7536-43AC-85EF-C7106179F5ED}"/>
          </ac:spMkLst>
        </pc:spChg>
        <pc:picChg chg="mod">
          <ac:chgData name="Coufal Petr" userId="76484aeb-9507-44c9-a583-612a370dac90" providerId="ADAL" clId="{FC205B26-89EB-4BD0-B47F-1B684F25DEEC}" dt="2023-12-28T16:54:58.175" v="916" actId="14100"/>
          <ac:picMkLst>
            <pc:docMk/>
            <pc:sldMk cId="168223214" sldId="280"/>
            <ac:picMk id="5" creationId="{0DD9E244-2BE0-FF89-22FD-AB53A1A5C61C}"/>
          </ac:picMkLst>
        </pc:picChg>
        <pc:picChg chg="add mod">
          <ac:chgData name="Coufal Petr" userId="76484aeb-9507-44c9-a583-612a370dac90" providerId="ADAL" clId="{FC205B26-89EB-4BD0-B47F-1B684F25DEEC}" dt="2023-12-28T16:53:53.839" v="909" actId="208"/>
          <ac:picMkLst>
            <pc:docMk/>
            <pc:sldMk cId="168223214" sldId="280"/>
            <ac:picMk id="10" creationId="{9D11FC46-DADA-B68C-B66F-7D68B672EC90}"/>
          </ac:picMkLst>
        </pc:picChg>
        <pc:picChg chg="add mod">
          <ac:chgData name="Coufal Petr" userId="76484aeb-9507-44c9-a583-612a370dac90" providerId="ADAL" clId="{FC205B26-89EB-4BD0-B47F-1B684F25DEEC}" dt="2023-12-28T16:53:50.926" v="908" actId="208"/>
          <ac:picMkLst>
            <pc:docMk/>
            <pc:sldMk cId="168223214" sldId="280"/>
            <ac:picMk id="12" creationId="{841DC3DB-5DCB-4AD6-3BC9-5CDD26C6695F}"/>
          </ac:picMkLst>
        </pc:picChg>
        <pc:picChg chg="add mod">
          <ac:chgData name="Coufal Petr" userId="76484aeb-9507-44c9-a583-612a370dac90" providerId="ADAL" clId="{FC205B26-89EB-4BD0-B47F-1B684F25DEEC}" dt="2023-12-28T16:54:46.129" v="914" actId="208"/>
          <ac:picMkLst>
            <pc:docMk/>
            <pc:sldMk cId="168223214" sldId="280"/>
            <ac:picMk id="14" creationId="{503B79F2-BE37-BB97-B7FB-735F2775DF7D}"/>
          </ac:picMkLst>
        </pc:picChg>
        <pc:picChg chg="del">
          <ac:chgData name="Coufal Petr" userId="76484aeb-9507-44c9-a583-612a370dac90" providerId="ADAL" clId="{FC205B26-89EB-4BD0-B47F-1B684F25DEEC}" dt="2023-12-28T15:02:37.154" v="641" actId="478"/>
          <ac:picMkLst>
            <pc:docMk/>
            <pc:sldMk cId="168223214" sldId="280"/>
            <ac:picMk id="5122" creationId="{06205F66-C033-EFD3-141B-8C340B9E8DED}"/>
          </ac:picMkLst>
        </pc:picChg>
      </pc:sldChg>
      <pc:sldChg chg="add">
        <pc:chgData name="Coufal Petr" userId="76484aeb-9507-44c9-a583-612a370dac90" providerId="ADAL" clId="{FC205B26-89EB-4BD0-B47F-1B684F25DEEC}" dt="2023-12-28T15:05:42.845" v="680" actId="2890"/>
        <pc:sldMkLst>
          <pc:docMk/>
          <pc:sldMk cId="1003400566" sldId="281"/>
        </pc:sldMkLst>
      </pc:sldChg>
      <pc:sldChg chg="modSp add mod">
        <pc:chgData name="Coufal Petr" userId="76484aeb-9507-44c9-a583-612a370dac90" providerId="ADAL" clId="{FC205B26-89EB-4BD0-B47F-1B684F25DEEC}" dt="2023-12-28T15:08:18.667" v="703" actId="1076"/>
        <pc:sldMkLst>
          <pc:docMk/>
          <pc:sldMk cId="2110762867" sldId="282"/>
        </pc:sldMkLst>
        <pc:picChg chg="mod">
          <ac:chgData name="Coufal Petr" userId="76484aeb-9507-44c9-a583-612a370dac90" providerId="ADAL" clId="{FC205B26-89EB-4BD0-B47F-1B684F25DEEC}" dt="2023-12-28T15:08:18.667" v="703" actId="1076"/>
          <ac:picMkLst>
            <pc:docMk/>
            <pc:sldMk cId="2110762867" sldId="282"/>
            <ac:picMk id="5" creationId="{0CB270E4-7244-4C8C-9846-259BEA11BEA0}"/>
          </ac:picMkLst>
        </pc:picChg>
      </pc:sldChg>
      <pc:sldChg chg="addSp delSp modSp new mod setBg setClrOvrMap">
        <pc:chgData name="Coufal Petr" userId="76484aeb-9507-44c9-a583-612a370dac90" providerId="ADAL" clId="{FC205B26-89EB-4BD0-B47F-1B684F25DEEC}" dt="2023-12-28T17:32:52.074" v="1077" actId="1076"/>
        <pc:sldMkLst>
          <pc:docMk/>
          <pc:sldMk cId="4182562533" sldId="283"/>
        </pc:sldMkLst>
        <pc:spChg chg="mod ord">
          <ac:chgData name="Coufal Petr" userId="76484aeb-9507-44c9-a583-612a370dac90" providerId="ADAL" clId="{FC205B26-89EB-4BD0-B47F-1B684F25DEEC}" dt="2023-12-28T17:32:42.961" v="1075" actId="1076"/>
          <ac:spMkLst>
            <pc:docMk/>
            <pc:sldMk cId="4182562533" sldId="283"/>
            <ac:spMk id="2" creationId="{7B15B3D1-38E9-342A-FBF5-BFC87E66EC2A}"/>
          </ac:spMkLst>
        </pc:spChg>
        <pc:spChg chg="mod ord">
          <ac:chgData name="Coufal Petr" userId="76484aeb-9507-44c9-a583-612a370dac90" providerId="ADAL" clId="{FC205B26-89EB-4BD0-B47F-1B684F25DEEC}" dt="2023-12-28T17:32:47.032" v="1076" actId="1076"/>
          <ac:spMkLst>
            <pc:docMk/>
            <pc:sldMk cId="4182562533" sldId="283"/>
            <ac:spMk id="3" creationId="{11483B22-616E-B34D-BDBE-F9A47C770FE1}"/>
          </ac:spMkLst>
        </pc:spChg>
        <pc:spChg chg="add del">
          <ac:chgData name="Coufal Petr" userId="76484aeb-9507-44c9-a583-612a370dac90" providerId="ADAL" clId="{FC205B26-89EB-4BD0-B47F-1B684F25DEEC}" dt="2023-12-28T17:09:31.566" v="962" actId="478"/>
          <ac:spMkLst>
            <pc:docMk/>
            <pc:sldMk cId="4182562533" sldId="283"/>
            <ac:spMk id="4" creationId="{060D0FED-5C1E-59AF-A589-16616D2C0EC4}"/>
          </ac:spMkLst>
        </pc:spChg>
        <pc:spChg chg="add del">
          <ac:chgData name="Coufal Petr" userId="76484aeb-9507-44c9-a583-612a370dac90" providerId="ADAL" clId="{FC205B26-89EB-4BD0-B47F-1B684F25DEEC}" dt="2023-12-28T17:09:38.454" v="964" actId="478"/>
          <ac:spMkLst>
            <pc:docMk/>
            <pc:sldMk cId="4182562533" sldId="283"/>
            <ac:spMk id="5" creationId="{E70791F4-9D30-ECE8-5273-AC3081C252F0}"/>
          </ac:spMkLst>
        </pc:spChg>
        <pc:spChg chg="add mod">
          <ac:chgData name="Coufal Petr" userId="76484aeb-9507-44c9-a583-612a370dac90" providerId="ADAL" clId="{FC205B26-89EB-4BD0-B47F-1B684F25DEEC}" dt="2023-12-28T17:32:52.074" v="1077" actId="1076"/>
          <ac:spMkLst>
            <pc:docMk/>
            <pc:sldMk cId="4182562533" sldId="283"/>
            <ac:spMk id="13" creationId="{059BA927-C4BE-61E4-8604-986D97AFD263}"/>
          </ac:spMkLst>
        </pc:spChg>
        <pc:spChg chg="add del">
          <ac:chgData name="Coufal Petr" userId="76484aeb-9507-44c9-a583-612a370dac90" providerId="ADAL" clId="{FC205B26-89EB-4BD0-B47F-1B684F25DEEC}" dt="2023-12-28T17:12:38.076" v="972" actId="26606"/>
          <ac:spMkLst>
            <pc:docMk/>
            <pc:sldMk cId="4182562533" sldId="283"/>
            <ac:spMk id="7183" creationId="{A3C210E6-A35A-4F68-8D60-801A019C75B8}"/>
          </ac:spMkLst>
        </pc:spChg>
        <pc:spChg chg="add del">
          <ac:chgData name="Coufal Petr" userId="76484aeb-9507-44c9-a583-612a370dac90" providerId="ADAL" clId="{FC205B26-89EB-4BD0-B47F-1B684F25DEEC}" dt="2023-12-28T17:12:38.076" v="972" actId="26606"/>
          <ac:spMkLst>
            <pc:docMk/>
            <pc:sldMk cId="4182562533" sldId="283"/>
            <ac:spMk id="7185" creationId="{AC0D06B0-F19C-459E-B221-A34B506FB5E3}"/>
          </ac:spMkLst>
        </pc:spChg>
        <pc:spChg chg="add del">
          <ac:chgData name="Coufal Petr" userId="76484aeb-9507-44c9-a583-612a370dac90" providerId="ADAL" clId="{FC205B26-89EB-4BD0-B47F-1B684F25DEEC}" dt="2023-12-28T17:12:38.076" v="972" actId="26606"/>
          <ac:spMkLst>
            <pc:docMk/>
            <pc:sldMk cId="4182562533" sldId="283"/>
            <ac:spMk id="7187" creationId="{345B26DA-1C6B-4C66-81C9-9C1877FC2DB1}"/>
          </ac:spMkLst>
        </pc:spChg>
        <pc:spChg chg="add del">
          <ac:chgData name="Coufal Petr" userId="76484aeb-9507-44c9-a583-612a370dac90" providerId="ADAL" clId="{FC205B26-89EB-4BD0-B47F-1B684F25DEEC}" dt="2023-12-28T17:12:38.076" v="972" actId="26606"/>
          <ac:spMkLst>
            <pc:docMk/>
            <pc:sldMk cId="4182562533" sldId="283"/>
            <ac:spMk id="7189" creationId="{98DE6C44-43F8-4DE4-AB81-66853FFEA09A}"/>
          </ac:spMkLst>
        </pc:spChg>
        <pc:spChg chg="add del">
          <ac:chgData name="Coufal Petr" userId="76484aeb-9507-44c9-a583-612a370dac90" providerId="ADAL" clId="{FC205B26-89EB-4BD0-B47F-1B684F25DEEC}" dt="2023-12-28T17:12:38.076" v="972" actId="26606"/>
          <ac:spMkLst>
            <pc:docMk/>
            <pc:sldMk cId="4182562533" sldId="283"/>
            <ac:spMk id="7191" creationId="{2409529B-9B56-4F10-BE4D-F934DB89E57E}"/>
          </ac:spMkLst>
        </pc:spChg>
        <pc:spChg chg="add del">
          <ac:chgData name="Coufal Petr" userId="76484aeb-9507-44c9-a583-612a370dac90" providerId="ADAL" clId="{FC205B26-89EB-4BD0-B47F-1B684F25DEEC}" dt="2023-12-28T17:13:34.271" v="974" actId="26606"/>
          <ac:spMkLst>
            <pc:docMk/>
            <pc:sldMk cId="4182562533" sldId="283"/>
            <ac:spMk id="7196" creationId="{9D25F302-27C5-414F-97F8-6EA0A6C028BA}"/>
          </ac:spMkLst>
        </pc:spChg>
        <pc:spChg chg="add del">
          <ac:chgData name="Coufal Petr" userId="76484aeb-9507-44c9-a583-612a370dac90" providerId="ADAL" clId="{FC205B26-89EB-4BD0-B47F-1B684F25DEEC}" dt="2023-12-28T17:13:34.271" v="974" actId="26606"/>
          <ac:spMkLst>
            <pc:docMk/>
            <pc:sldMk cId="4182562533" sldId="283"/>
            <ac:spMk id="7198" creationId="{830A36F8-48C2-4842-A87B-8CE8DF4E7FD2}"/>
          </ac:spMkLst>
        </pc:spChg>
        <pc:spChg chg="add del">
          <ac:chgData name="Coufal Petr" userId="76484aeb-9507-44c9-a583-612a370dac90" providerId="ADAL" clId="{FC205B26-89EB-4BD0-B47F-1B684F25DEEC}" dt="2023-12-28T17:13:34.271" v="974" actId="26606"/>
          <ac:spMkLst>
            <pc:docMk/>
            <pc:sldMk cId="4182562533" sldId="283"/>
            <ac:spMk id="7200" creationId="{086A5A31-B10A-4793-84D4-D785959AE5B8}"/>
          </ac:spMkLst>
        </pc:spChg>
        <pc:spChg chg="add">
          <ac:chgData name="Coufal Petr" userId="76484aeb-9507-44c9-a583-612a370dac90" providerId="ADAL" clId="{FC205B26-89EB-4BD0-B47F-1B684F25DEEC}" dt="2023-12-28T17:13:34.271" v="974" actId="26606"/>
          <ac:spMkLst>
            <pc:docMk/>
            <pc:sldMk cId="4182562533" sldId="283"/>
            <ac:spMk id="7205" creationId="{5CB593EA-2F98-479F-B4C4-F366571FA64D}"/>
          </ac:spMkLst>
        </pc:spChg>
        <pc:spChg chg="add">
          <ac:chgData name="Coufal Petr" userId="76484aeb-9507-44c9-a583-612a370dac90" providerId="ADAL" clId="{FC205B26-89EB-4BD0-B47F-1B684F25DEEC}" dt="2023-12-28T17:13:34.271" v="974" actId="26606"/>
          <ac:spMkLst>
            <pc:docMk/>
            <pc:sldMk cId="4182562533" sldId="283"/>
            <ac:spMk id="7207" creationId="{39BEB6D0-9E4E-4221-93D1-74ABECEE9EFC}"/>
          </ac:spMkLst>
        </pc:spChg>
        <pc:picChg chg="add mod ord">
          <ac:chgData name="Coufal Petr" userId="76484aeb-9507-44c9-a583-612a370dac90" providerId="ADAL" clId="{FC205B26-89EB-4BD0-B47F-1B684F25DEEC}" dt="2023-12-28T17:13:34.271" v="974" actId="26606"/>
          <ac:picMkLst>
            <pc:docMk/>
            <pc:sldMk cId="4182562533" sldId="283"/>
            <ac:picMk id="7" creationId="{37164B71-EFA2-49C7-2A2F-9902963F2454}"/>
          </ac:picMkLst>
        </pc:picChg>
        <pc:picChg chg="add mod ord">
          <ac:chgData name="Coufal Petr" userId="76484aeb-9507-44c9-a583-612a370dac90" providerId="ADAL" clId="{FC205B26-89EB-4BD0-B47F-1B684F25DEEC}" dt="2023-12-28T17:13:34.271" v="974" actId="26606"/>
          <ac:picMkLst>
            <pc:docMk/>
            <pc:sldMk cId="4182562533" sldId="283"/>
            <ac:picMk id="9" creationId="{799E8A26-B7C4-B96A-E077-A50006479C78}"/>
          </ac:picMkLst>
        </pc:picChg>
        <pc:picChg chg="add mod">
          <ac:chgData name="Coufal Petr" userId="76484aeb-9507-44c9-a583-612a370dac90" providerId="ADAL" clId="{FC205B26-89EB-4BD0-B47F-1B684F25DEEC}" dt="2023-12-28T17:13:34.271" v="974" actId="26606"/>
          <ac:picMkLst>
            <pc:docMk/>
            <pc:sldMk cId="4182562533" sldId="283"/>
            <ac:picMk id="11" creationId="{C27F4EFB-2525-6E16-85B1-17FF28D068E6}"/>
          </ac:picMkLst>
        </pc:picChg>
        <pc:picChg chg="add del mod ord">
          <ac:chgData name="Coufal Petr" userId="76484aeb-9507-44c9-a583-612a370dac90" providerId="ADAL" clId="{FC205B26-89EB-4BD0-B47F-1B684F25DEEC}" dt="2023-12-28T17:13:34.271" v="974" actId="26606"/>
          <ac:picMkLst>
            <pc:docMk/>
            <pc:sldMk cId="4182562533" sldId="283"/>
            <ac:picMk id="7170" creationId="{5CF44795-0C3F-8DDE-7BF1-9303CCCF9537}"/>
          </ac:picMkLst>
        </pc:picChg>
        <pc:picChg chg="add del mod">
          <ac:chgData name="Coufal Petr" userId="76484aeb-9507-44c9-a583-612a370dac90" providerId="ADAL" clId="{FC205B26-89EB-4BD0-B47F-1B684F25DEEC}" dt="2023-12-28T17:12:32.799" v="971" actId="478"/>
          <ac:picMkLst>
            <pc:docMk/>
            <pc:sldMk cId="4182562533" sldId="283"/>
            <ac:picMk id="7176" creationId="{52788F90-C882-7A87-AC37-4186D798590B}"/>
          </ac:picMkLst>
        </pc:picChg>
        <pc:picChg chg="add mod ord">
          <ac:chgData name="Coufal Petr" userId="76484aeb-9507-44c9-a583-612a370dac90" providerId="ADAL" clId="{FC205B26-89EB-4BD0-B47F-1B684F25DEEC}" dt="2023-12-28T17:13:34.271" v="974" actId="26606"/>
          <ac:picMkLst>
            <pc:docMk/>
            <pc:sldMk cId="4182562533" sldId="283"/>
            <ac:picMk id="7178" creationId="{79D1FD2B-6474-77BC-404E-62DED6A1B8C6}"/>
          </ac:picMkLst>
        </pc:picChg>
      </pc:sldChg>
      <pc:sldChg chg="addSp delSp modSp new mod">
        <pc:chgData name="Coufal Petr" userId="76484aeb-9507-44c9-a583-612a370dac90" providerId="ADAL" clId="{FC205B26-89EB-4BD0-B47F-1B684F25DEEC}" dt="2023-12-28T17:24:25.853" v="1035" actId="1076"/>
        <pc:sldMkLst>
          <pc:docMk/>
          <pc:sldMk cId="1891628181" sldId="284"/>
        </pc:sldMkLst>
        <pc:spChg chg="del">
          <ac:chgData name="Coufal Petr" userId="76484aeb-9507-44c9-a583-612a370dac90" providerId="ADAL" clId="{FC205B26-89EB-4BD0-B47F-1B684F25DEEC}" dt="2023-12-28T17:22:40.987" v="1016" actId="478"/>
          <ac:spMkLst>
            <pc:docMk/>
            <pc:sldMk cId="1891628181" sldId="284"/>
            <ac:spMk id="2" creationId="{761BAB5B-9629-E155-0E57-515CE8B5936E}"/>
          </ac:spMkLst>
        </pc:spChg>
        <pc:spChg chg="del">
          <ac:chgData name="Coufal Petr" userId="76484aeb-9507-44c9-a583-612a370dac90" providerId="ADAL" clId="{FC205B26-89EB-4BD0-B47F-1B684F25DEEC}" dt="2023-12-28T17:22:42.531" v="1017" actId="478"/>
          <ac:spMkLst>
            <pc:docMk/>
            <pc:sldMk cId="1891628181" sldId="284"/>
            <ac:spMk id="3" creationId="{3FB887A7-F144-B62D-7D25-646B8E3F22AD}"/>
          </ac:spMkLst>
        </pc:spChg>
        <pc:picChg chg="add mod">
          <ac:chgData name="Coufal Petr" userId="76484aeb-9507-44c9-a583-612a370dac90" providerId="ADAL" clId="{FC205B26-89EB-4BD0-B47F-1B684F25DEEC}" dt="2023-12-28T17:22:52.327" v="1021" actId="1076"/>
          <ac:picMkLst>
            <pc:docMk/>
            <pc:sldMk cId="1891628181" sldId="284"/>
            <ac:picMk id="5" creationId="{09220245-7B3E-6A86-F9FF-89E89BDE81BC}"/>
          </ac:picMkLst>
        </pc:picChg>
        <pc:picChg chg="add mod">
          <ac:chgData name="Coufal Petr" userId="76484aeb-9507-44c9-a583-612a370dac90" providerId="ADAL" clId="{FC205B26-89EB-4BD0-B47F-1B684F25DEEC}" dt="2023-12-28T17:24:25.853" v="1035" actId="1076"/>
          <ac:picMkLst>
            <pc:docMk/>
            <pc:sldMk cId="1891628181" sldId="284"/>
            <ac:picMk id="7" creationId="{EA3BF75D-AA2D-505A-CCB7-FBC493E7643D}"/>
          </ac:picMkLst>
        </pc:picChg>
      </pc:sldChg>
      <pc:sldChg chg="addSp delSp modSp add mod">
        <pc:chgData name="Coufal Petr" userId="76484aeb-9507-44c9-a583-612a370dac90" providerId="ADAL" clId="{FC205B26-89EB-4BD0-B47F-1B684F25DEEC}" dt="2023-12-28T17:26:03.099" v="1048" actId="1076"/>
        <pc:sldMkLst>
          <pc:docMk/>
          <pc:sldMk cId="3263561567" sldId="285"/>
        </pc:sldMkLst>
        <pc:picChg chg="add mod">
          <ac:chgData name="Coufal Petr" userId="76484aeb-9507-44c9-a583-612a370dac90" providerId="ADAL" clId="{FC205B26-89EB-4BD0-B47F-1B684F25DEEC}" dt="2023-12-28T17:26:03.099" v="1048" actId="1076"/>
          <ac:picMkLst>
            <pc:docMk/>
            <pc:sldMk cId="3263561567" sldId="285"/>
            <ac:picMk id="3" creationId="{E6C0D101-B4EF-5952-60EA-D539B9D52B59}"/>
          </ac:picMkLst>
        </pc:picChg>
        <pc:picChg chg="del">
          <ac:chgData name="Coufal Petr" userId="76484aeb-9507-44c9-a583-612a370dac90" providerId="ADAL" clId="{FC205B26-89EB-4BD0-B47F-1B684F25DEEC}" dt="2023-12-28T17:23:44.452" v="1025" actId="478"/>
          <ac:picMkLst>
            <pc:docMk/>
            <pc:sldMk cId="3263561567" sldId="285"/>
            <ac:picMk id="7" creationId="{EA3BF75D-AA2D-505A-CCB7-FBC493E7643D}"/>
          </ac:picMkLst>
        </pc:picChg>
      </pc:sldChg>
      <pc:sldChg chg="addSp delSp modSp add mod">
        <pc:chgData name="Coufal Petr" userId="76484aeb-9507-44c9-a583-612a370dac90" providerId="ADAL" clId="{FC205B26-89EB-4BD0-B47F-1B684F25DEEC}" dt="2023-12-28T17:24:15.916" v="1031" actId="1076"/>
        <pc:sldMkLst>
          <pc:docMk/>
          <pc:sldMk cId="3371354185" sldId="286"/>
        </pc:sldMkLst>
        <pc:picChg chg="del">
          <ac:chgData name="Coufal Petr" userId="76484aeb-9507-44c9-a583-612a370dac90" providerId="ADAL" clId="{FC205B26-89EB-4BD0-B47F-1B684F25DEEC}" dt="2023-12-28T17:24:09.593" v="1028" actId="478"/>
          <ac:picMkLst>
            <pc:docMk/>
            <pc:sldMk cId="3371354185" sldId="286"/>
            <ac:picMk id="3" creationId="{E6C0D101-B4EF-5952-60EA-D539B9D52B59}"/>
          </ac:picMkLst>
        </pc:picChg>
        <pc:picChg chg="add mod">
          <ac:chgData name="Coufal Petr" userId="76484aeb-9507-44c9-a583-612a370dac90" providerId="ADAL" clId="{FC205B26-89EB-4BD0-B47F-1B684F25DEEC}" dt="2023-12-28T17:24:15.916" v="1031" actId="1076"/>
          <ac:picMkLst>
            <pc:docMk/>
            <pc:sldMk cId="3371354185" sldId="286"/>
            <ac:picMk id="4" creationId="{44E50929-CFB2-C1CA-E0B1-B3D4EE2A4934}"/>
          </ac:picMkLst>
        </pc:picChg>
      </pc:sldChg>
      <pc:sldChg chg="addSp delSp modSp add mod">
        <pc:chgData name="Coufal Petr" userId="76484aeb-9507-44c9-a583-612a370dac90" providerId="ADAL" clId="{FC205B26-89EB-4BD0-B47F-1B684F25DEEC}" dt="2023-12-28T17:25:56.387" v="1047" actId="1076"/>
        <pc:sldMkLst>
          <pc:docMk/>
          <pc:sldMk cId="1736210214" sldId="287"/>
        </pc:sldMkLst>
        <pc:picChg chg="add mod">
          <ac:chgData name="Coufal Petr" userId="76484aeb-9507-44c9-a583-612a370dac90" providerId="ADAL" clId="{FC205B26-89EB-4BD0-B47F-1B684F25DEEC}" dt="2023-12-28T17:25:56.387" v="1047" actId="1076"/>
          <ac:picMkLst>
            <pc:docMk/>
            <pc:sldMk cId="1736210214" sldId="287"/>
            <ac:picMk id="3" creationId="{C842F4BF-AAD8-799C-DA81-B03BBCEDB1C7}"/>
          </ac:picMkLst>
        </pc:picChg>
        <pc:picChg chg="del">
          <ac:chgData name="Coufal Petr" userId="76484aeb-9507-44c9-a583-612a370dac90" providerId="ADAL" clId="{FC205B26-89EB-4BD0-B47F-1B684F25DEEC}" dt="2023-12-28T17:24:54.983" v="1037" actId="478"/>
          <ac:picMkLst>
            <pc:docMk/>
            <pc:sldMk cId="1736210214" sldId="287"/>
            <ac:picMk id="4" creationId="{44E50929-CFB2-C1CA-E0B1-B3D4EE2A4934}"/>
          </ac:picMkLst>
        </pc:picChg>
      </pc:sldChg>
      <pc:sldChg chg="addSp delSp modSp add mod">
        <pc:chgData name="Coufal Petr" userId="76484aeb-9507-44c9-a583-612a370dac90" providerId="ADAL" clId="{FC205B26-89EB-4BD0-B47F-1B684F25DEEC}" dt="2023-12-28T17:25:45.743" v="1045" actId="1076"/>
        <pc:sldMkLst>
          <pc:docMk/>
          <pc:sldMk cId="3264981073" sldId="288"/>
        </pc:sldMkLst>
        <pc:picChg chg="del">
          <ac:chgData name="Coufal Petr" userId="76484aeb-9507-44c9-a583-612a370dac90" providerId="ADAL" clId="{FC205B26-89EB-4BD0-B47F-1B684F25DEEC}" dt="2023-12-28T17:25:21.924" v="1042" actId="478"/>
          <ac:picMkLst>
            <pc:docMk/>
            <pc:sldMk cId="3264981073" sldId="288"/>
            <ac:picMk id="3" creationId="{C842F4BF-AAD8-799C-DA81-B03BBCEDB1C7}"/>
          </ac:picMkLst>
        </pc:picChg>
        <pc:picChg chg="add mod">
          <ac:chgData name="Coufal Petr" userId="76484aeb-9507-44c9-a583-612a370dac90" providerId="ADAL" clId="{FC205B26-89EB-4BD0-B47F-1B684F25DEEC}" dt="2023-12-28T17:25:45.743" v="1045" actId="1076"/>
          <ac:picMkLst>
            <pc:docMk/>
            <pc:sldMk cId="3264981073" sldId="288"/>
            <ac:picMk id="4" creationId="{E578CA06-CC5A-9170-5D55-887763FD4B56}"/>
          </ac:picMkLst>
        </pc:picChg>
      </pc:sldChg>
      <pc:sldChg chg="addSp delSp modSp new mod">
        <pc:chgData name="Coufal Petr" userId="76484aeb-9507-44c9-a583-612a370dac90" providerId="ADAL" clId="{FC205B26-89EB-4BD0-B47F-1B684F25DEEC}" dt="2023-12-28T18:36:59.808" v="1550" actId="1076"/>
        <pc:sldMkLst>
          <pc:docMk/>
          <pc:sldMk cId="3779294686" sldId="289"/>
        </pc:sldMkLst>
        <pc:spChg chg="del">
          <ac:chgData name="Coufal Petr" userId="76484aeb-9507-44c9-a583-612a370dac90" providerId="ADAL" clId="{FC205B26-89EB-4BD0-B47F-1B684F25DEEC}" dt="2023-12-28T17:27:38.877" v="1051" actId="478"/>
          <ac:spMkLst>
            <pc:docMk/>
            <pc:sldMk cId="3779294686" sldId="289"/>
            <ac:spMk id="2" creationId="{2B5E9343-C239-66E2-900F-E07D11B75F7B}"/>
          </ac:spMkLst>
        </pc:spChg>
        <pc:spChg chg="del">
          <ac:chgData name="Coufal Petr" userId="76484aeb-9507-44c9-a583-612a370dac90" providerId="ADAL" clId="{FC205B26-89EB-4BD0-B47F-1B684F25DEEC}" dt="2023-12-28T17:27:36.897" v="1050" actId="478"/>
          <ac:spMkLst>
            <pc:docMk/>
            <pc:sldMk cId="3779294686" sldId="289"/>
            <ac:spMk id="3" creationId="{735B3E75-65C6-2921-F5D7-13A5FCB9C434}"/>
          </ac:spMkLst>
        </pc:spChg>
        <pc:picChg chg="add mod">
          <ac:chgData name="Coufal Petr" userId="76484aeb-9507-44c9-a583-612a370dac90" providerId="ADAL" clId="{FC205B26-89EB-4BD0-B47F-1B684F25DEEC}" dt="2023-12-28T18:36:59.808" v="1550" actId="1076"/>
          <ac:picMkLst>
            <pc:docMk/>
            <pc:sldMk cId="3779294686" sldId="289"/>
            <ac:picMk id="5" creationId="{412A7C62-4D4F-4B30-AEEA-A73AA56ED6FB}"/>
          </ac:picMkLst>
        </pc:picChg>
      </pc:sldChg>
      <pc:sldChg chg="addSp delSp modSp add mod">
        <pc:chgData name="Coufal Petr" userId="76484aeb-9507-44c9-a583-612a370dac90" providerId="ADAL" clId="{FC205B26-89EB-4BD0-B47F-1B684F25DEEC}" dt="2023-12-28T18:36:48.003" v="1548" actId="1076"/>
        <pc:sldMkLst>
          <pc:docMk/>
          <pc:sldMk cId="399370489" sldId="290"/>
        </pc:sldMkLst>
        <pc:picChg chg="add mod">
          <ac:chgData name="Coufal Petr" userId="76484aeb-9507-44c9-a583-612a370dac90" providerId="ADAL" clId="{FC205B26-89EB-4BD0-B47F-1B684F25DEEC}" dt="2023-12-28T18:36:48.003" v="1548" actId="1076"/>
          <ac:picMkLst>
            <pc:docMk/>
            <pc:sldMk cId="399370489" sldId="290"/>
            <ac:picMk id="3" creationId="{344A9263-59E3-D2CA-5594-392715429FE4}"/>
          </ac:picMkLst>
        </pc:picChg>
        <pc:picChg chg="del">
          <ac:chgData name="Coufal Petr" userId="76484aeb-9507-44c9-a583-612a370dac90" providerId="ADAL" clId="{FC205B26-89EB-4BD0-B47F-1B684F25DEEC}" dt="2023-12-28T17:28:02.740" v="1060" actId="478"/>
          <ac:picMkLst>
            <pc:docMk/>
            <pc:sldMk cId="399370489" sldId="290"/>
            <ac:picMk id="5" creationId="{412A7C62-4D4F-4B30-AEEA-A73AA56ED6FB}"/>
          </ac:picMkLst>
        </pc:picChg>
      </pc:sldChg>
      <pc:sldChg chg="addSp delSp modSp new mod setBg setClrOvrMap">
        <pc:chgData name="Coufal Petr" userId="76484aeb-9507-44c9-a583-612a370dac90" providerId="ADAL" clId="{FC205B26-89EB-4BD0-B47F-1B684F25DEEC}" dt="2023-12-28T18:44:47.727" v="1608" actId="26606"/>
        <pc:sldMkLst>
          <pc:docMk/>
          <pc:sldMk cId="2835294229" sldId="291"/>
        </pc:sldMkLst>
        <pc:spChg chg="del">
          <ac:chgData name="Coufal Petr" userId="76484aeb-9507-44c9-a583-612a370dac90" providerId="ADAL" clId="{FC205B26-89EB-4BD0-B47F-1B684F25DEEC}" dt="2023-12-28T18:40:31.192" v="1556" actId="478"/>
          <ac:spMkLst>
            <pc:docMk/>
            <pc:sldMk cId="2835294229" sldId="291"/>
            <ac:spMk id="2" creationId="{B9D0F9CD-B9CC-A18D-4404-3E7B59F42071}"/>
          </ac:spMkLst>
        </pc:spChg>
        <pc:spChg chg="del">
          <ac:chgData name="Coufal Petr" userId="76484aeb-9507-44c9-a583-612a370dac90" providerId="ADAL" clId="{FC205B26-89EB-4BD0-B47F-1B684F25DEEC}" dt="2023-12-28T18:40:25.146" v="1554" actId="478"/>
          <ac:spMkLst>
            <pc:docMk/>
            <pc:sldMk cId="2835294229" sldId="291"/>
            <ac:spMk id="3" creationId="{C85222B3-64F7-0480-562C-0160366347BC}"/>
          </ac:spMkLst>
        </pc:spChg>
        <pc:spChg chg="add del">
          <ac:chgData name="Coufal Petr" userId="76484aeb-9507-44c9-a583-612a370dac90" providerId="ADAL" clId="{FC205B26-89EB-4BD0-B47F-1B684F25DEEC}" dt="2023-12-28T18:44:47.727" v="1608" actId="26606"/>
          <ac:spMkLst>
            <pc:docMk/>
            <pc:sldMk cId="2835294229" sldId="291"/>
            <ac:spMk id="11271" creationId="{42A4FC2C-047E-45A5-965D-8E1E3BF09BC6}"/>
          </ac:spMkLst>
        </pc:spChg>
        <pc:spChg chg="add">
          <ac:chgData name="Coufal Petr" userId="76484aeb-9507-44c9-a583-612a370dac90" providerId="ADAL" clId="{FC205B26-89EB-4BD0-B47F-1B684F25DEEC}" dt="2023-12-28T18:44:47.727" v="1608" actId="26606"/>
          <ac:spMkLst>
            <pc:docMk/>
            <pc:sldMk cId="2835294229" sldId="291"/>
            <ac:spMk id="11276" creationId="{19E301E5-1206-47D0-9CDF-72583D739089}"/>
          </ac:spMkLst>
        </pc:spChg>
        <pc:spChg chg="add">
          <ac:chgData name="Coufal Petr" userId="76484aeb-9507-44c9-a583-612a370dac90" providerId="ADAL" clId="{FC205B26-89EB-4BD0-B47F-1B684F25DEEC}" dt="2023-12-28T18:44:47.727" v="1608" actId="26606"/>
          <ac:spMkLst>
            <pc:docMk/>
            <pc:sldMk cId="2835294229" sldId="291"/>
            <ac:spMk id="11278" creationId="{AFA31FBE-7948-4384-B68A-75DEFDC4955A}"/>
          </ac:spMkLst>
        </pc:spChg>
        <pc:picChg chg="add mod ord">
          <ac:chgData name="Coufal Petr" userId="76484aeb-9507-44c9-a583-612a370dac90" providerId="ADAL" clId="{FC205B26-89EB-4BD0-B47F-1B684F25DEEC}" dt="2023-12-28T18:44:47.727" v="1608" actId="26606"/>
          <ac:picMkLst>
            <pc:docMk/>
            <pc:sldMk cId="2835294229" sldId="291"/>
            <ac:picMk id="11266" creationId="{130F987A-D4FB-FA21-A8C6-E1B46BD5C46C}"/>
          </ac:picMkLst>
        </pc:picChg>
        <pc:picChg chg="add mod">
          <ac:chgData name="Coufal Petr" userId="76484aeb-9507-44c9-a583-612a370dac90" providerId="ADAL" clId="{FC205B26-89EB-4BD0-B47F-1B684F25DEEC}" dt="2023-12-28T18:44:47.727" v="1608" actId="26606"/>
          <ac:picMkLst>
            <pc:docMk/>
            <pc:sldMk cId="2835294229" sldId="291"/>
            <ac:picMk id="11268" creationId="{064B42B3-04FE-505C-09DF-C7B95E508CC3}"/>
          </ac:picMkLst>
        </pc:picChg>
        <pc:picChg chg="add mod">
          <ac:chgData name="Coufal Petr" userId="76484aeb-9507-44c9-a583-612a370dac90" providerId="ADAL" clId="{FC205B26-89EB-4BD0-B47F-1B684F25DEEC}" dt="2023-12-28T18:44:47.727" v="1608" actId="26606"/>
          <ac:picMkLst>
            <pc:docMk/>
            <pc:sldMk cId="2835294229" sldId="291"/>
            <ac:picMk id="11270" creationId="{C309A58E-97BD-C2F0-4B25-AE04BC4265A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F8417-C5D2-422D-855E-CBCD98ABF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2F2A8C-CD74-4C19-9C6B-9E7BD172E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516A10-E5DB-467A-A70C-F4956081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7E2C-07B6-44CA-8A74-6D746B89198C}" type="datetimeFigureOut">
              <a:rPr lang="cs-CZ" smtClean="0"/>
              <a:t>26.12.2023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D66D91-FF09-4719-87C7-5A5CDCBB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F5D04C-FCA2-47E4-9DFD-E5732935F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2EE8-9F09-4CFD-96FB-F808126D6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47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62E056-D309-43D5-9876-E74D9F0C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11225C-796A-430C-AB2A-4A3EA4BFE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2E1988-D8BC-4F2E-98C9-4E9D3B1A3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7E2C-07B6-44CA-8A74-6D746B89198C}" type="datetimeFigureOut">
              <a:rPr lang="cs-CZ" smtClean="0"/>
              <a:t>26.12.2023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229CA2-8FEE-46BB-887B-0C31C60F6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E40E73-EB2F-4B95-96B7-6AE3BC26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2EE8-9F09-4CFD-96FB-F808126D6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40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1C2B990-ADC5-445B-8ECB-64F482693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80CC5C-A5BA-4007-945D-11374EC2A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A039E8-68C2-45F8-8311-6B9DF6A1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7E2C-07B6-44CA-8A74-6D746B89198C}" type="datetimeFigureOut">
              <a:rPr lang="cs-CZ" smtClean="0"/>
              <a:t>26.12.2023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26F25A-B598-416B-8586-32AF5294F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C6C94E-A7D4-4D08-8DBD-C21DBA17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2EE8-9F09-4CFD-96FB-F808126D6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73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28A451-C55C-4F72-A057-4A2B90CE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601744-2F08-4718-80F0-1E9044CD1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5672EA-4F13-4AD3-B3CE-757492F4E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7E2C-07B6-44CA-8A74-6D746B89198C}" type="datetimeFigureOut">
              <a:rPr lang="cs-CZ" smtClean="0"/>
              <a:t>26.12.2023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5D0789-8B7C-48B3-9B08-62A006CC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5143B9-C94B-49C7-B7CD-A9FA2CD5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2EE8-9F09-4CFD-96FB-F808126D6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03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7F316-9EDE-47DF-A7D3-761BEA06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A361BD-D5F0-43E1-B356-0F9D06E95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358EB4-94F5-410B-AF7A-24987BF67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7E2C-07B6-44CA-8A74-6D746B89198C}" type="datetimeFigureOut">
              <a:rPr lang="cs-CZ" smtClean="0"/>
              <a:t>26.12.2023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A1774F-9B1E-426B-9AB9-CD3CD90F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DFD7E8-6A3E-4C68-B59A-3E420C45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2EE8-9F09-4CFD-96FB-F808126D6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21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1872F-8E63-46E1-866B-FB539FF4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51B470-E6A7-47B8-9E78-5B93A1374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2585DA2-3ED4-4362-8B3F-1FBD85519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07B720-3DF0-4513-B458-C5FDB27D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7E2C-07B6-44CA-8A74-6D746B89198C}" type="datetimeFigureOut">
              <a:rPr lang="cs-CZ" smtClean="0"/>
              <a:t>26.12.2023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DDF1DA-853F-4DC1-8825-539AEF98C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1463FD-F8E0-418C-B618-C57347B53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2EE8-9F09-4CFD-96FB-F808126D6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68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0EAA7-19F4-480D-AF8B-2D0502B91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BA27C5-FC29-47EE-A16F-70B673C8C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BC3B9D-DCAB-4DD9-B28C-0F2BA218E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A73AA98-2E9A-4B3E-BB78-7E74C9442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8BC14FD-36FE-41B6-B82F-52E93BF98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DBDC9D7-387F-4B44-903A-9C98BA483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7E2C-07B6-44CA-8A74-6D746B89198C}" type="datetimeFigureOut">
              <a:rPr lang="cs-CZ" smtClean="0"/>
              <a:t>26.12.2023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D6BAA52-E60A-4269-8BF4-AA828144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DF424C2-B935-4504-8B84-B1FFA55A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2EE8-9F09-4CFD-96FB-F808126D6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1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2C948-394B-4CE1-BC40-0D6EA89A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1CE3A72-4466-472D-9DC9-B485BEA4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7E2C-07B6-44CA-8A74-6D746B89198C}" type="datetimeFigureOut">
              <a:rPr lang="cs-CZ" smtClean="0"/>
              <a:t>26.12.2023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8844B9-4D58-46E6-86E6-7620E896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3EB2D7-7476-40DA-A015-3B785C07B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2EE8-9F09-4CFD-96FB-F808126D6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5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44CA97B-437D-4D7D-BB59-1DF36F40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7E2C-07B6-44CA-8A74-6D746B89198C}" type="datetimeFigureOut">
              <a:rPr lang="cs-CZ" smtClean="0"/>
              <a:t>26.12.2023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D50A53-D482-4BC2-8E74-FF464673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1575C5-3515-4116-8525-998174DE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2EE8-9F09-4CFD-96FB-F808126D6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52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67B95-BB96-4518-A4E0-6B54BDAA6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6432E0-47D3-4B4D-A8EC-08C6A3153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8881E4-8BF6-4DC1-BC61-4DB2AA63C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8B4547-E61F-4333-9A42-93A911539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7E2C-07B6-44CA-8A74-6D746B89198C}" type="datetimeFigureOut">
              <a:rPr lang="cs-CZ" smtClean="0"/>
              <a:t>26.12.2023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6B57D5-1C6F-49C7-8D3E-51828377B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8AFF6C-7300-4DC5-89D5-86034638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2EE8-9F09-4CFD-96FB-F808126D6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48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F5F33B-574E-43A7-ADAD-79595AE5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1632FDD-265F-45F4-A358-6CB1D0BC6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E40D31F-D95A-4632-8CEA-F80BC6248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093CAC-01B5-4818-9FE5-4665E5A60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7E2C-07B6-44CA-8A74-6D746B89198C}" type="datetimeFigureOut">
              <a:rPr lang="cs-CZ" smtClean="0"/>
              <a:t>26.12.2023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22C96D-7E81-469C-9D55-2087CD40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332F26-B47F-41CA-81CA-3D0550E1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2EE8-9F09-4CFD-96FB-F808126D6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64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E8EB8E5-DB61-4BFE-9130-001D2E7D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DB0AC1-3DEA-4CDF-B476-A413FA49F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02218E-5FBD-47C4-9E83-5BA40EC5D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67E2C-07B6-44CA-8A74-6D746B89198C}" type="datetimeFigureOut">
              <a:rPr lang="cs-CZ" smtClean="0"/>
              <a:t>26.12.2023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AD72E7-C490-4411-B514-3AE6A4ECB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A45EF7-ED6E-4500-8B32-22B102E13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62EE8-9F09-4CFD-96FB-F808126D6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73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uNRMjZeZKA&amp;ab_channel=TopTrendingCZ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qlandia.cz/iqblog/co-je-kladkostroj-a-k-cemu-slouzi-n482230.ht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vascak.cz/data/android/physicsatschool/template.php?s=mech_kladkostroj&amp;l=cz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0319921345-rande-s-fyzikou/211563230150013-jednoduche-stroje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ascak.cz/data/android/physicsatschool/template.php?s=mech_paka&amp;l=c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ceskatelevize.cz/video/36-pokus-paka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kus: Páka - ČT edu - Česká televize">
            <a:extLst>
              <a:ext uri="{FF2B5EF4-FFF2-40B4-BE49-F238E27FC236}">
                <a16:creationId xmlns:a16="http://schemas.microsoft.com/office/drawing/2014/main" id="{16D64344-9A96-58F7-B6E9-E9008D890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r="24337" b="239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103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CCBCBD-462C-4F5F-91EE-041FC26B4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8" y="840581"/>
            <a:ext cx="10663710" cy="5176837"/>
          </a:xfrm>
        </p:spPr>
        <p:txBody>
          <a:bodyPr anchor="b">
            <a:norm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Amasis MT Pro Black" panose="02040A04050005020304" pitchFamily="18" charset="-18"/>
              </a:rPr>
              <a:t>Páka, kladka, </a:t>
            </a:r>
            <a:br>
              <a:rPr lang="cs-CZ" dirty="0">
                <a:solidFill>
                  <a:schemeClr val="bg1"/>
                </a:solidFill>
                <a:latin typeface="Amasis MT Pro Black" panose="02040A04050005020304" pitchFamily="18" charset="-18"/>
              </a:rPr>
            </a:br>
            <a:r>
              <a:rPr lang="cs-CZ" dirty="0">
                <a:solidFill>
                  <a:schemeClr val="bg1"/>
                </a:solidFill>
                <a:latin typeface="Amasis MT Pro Black" panose="02040A04050005020304" pitchFamily="18" charset="-18"/>
              </a:rPr>
              <a:t>nakloněná rovina</a:t>
            </a:r>
            <a:br>
              <a:rPr lang="cs-CZ" dirty="0">
                <a:solidFill>
                  <a:schemeClr val="bg1"/>
                </a:solidFill>
                <a:latin typeface="Amasis MT Pro Black" panose="02040A04050005020304" pitchFamily="18" charset="-18"/>
              </a:rPr>
            </a:br>
            <a:r>
              <a:rPr lang="cs-CZ" sz="4000" dirty="0">
                <a:solidFill>
                  <a:schemeClr val="bg1"/>
                </a:solidFill>
                <a:latin typeface="Amasis MT Pro Black" panose="02040A04050005020304" pitchFamily="18" charset="-18"/>
              </a:rPr>
              <a:t>Práce na páce, kladce a nakl. rovině</a:t>
            </a:r>
            <a:endParaRPr lang="cs-CZ" dirty="0">
              <a:solidFill>
                <a:schemeClr val="bg1"/>
              </a:solidFill>
              <a:latin typeface="Amasis MT Pro Black" panose="02040A04050005020304" pitchFamily="18" charset="-18"/>
            </a:endParaRPr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745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CB270E4-7244-4C8C-9846-259BEA11B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" r="285" b="56351"/>
          <a:stretch/>
        </p:blipFill>
        <p:spPr>
          <a:xfrm>
            <a:off x="1221540" y="1563077"/>
            <a:ext cx="9432191" cy="3360616"/>
          </a:xfrm>
        </p:spPr>
      </p:pic>
    </p:spTree>
    <p:extLst>
      <p:ext uri="{BB962C8B-B14F-4D97-AF65-F5344CB8AC3E}">
        <p14:creationId xmlns:p14="http://schemas.microsoft.com/office/powerpoint/2010/main" val="624798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CB270E4-7244-4C8C-9846-259BEA11B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53" y="0"/>
            <a:ext cx="10074031" cy="6714475"/>
          </a:xfrm>
        </p:spPr>
      </p:pic>
    </p:spTree>
    <p:extLst>
      <p:ext uri="{BB962C8B-B14F-4D97-AF65-F5344CB8AC3E}">
        <p14:creationId xmlns:p14="http://schemas.microsoft.com/office/powerpoint/2010/main" val="2110762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1" name="Rectangle 514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01 kladky">
            <a:extLst>
              <a:ext uri="{FF2B5EF4-FFF2-40B4-BE49-F238E27FC236}">
                <a16:creationId xmlns:a16="http://schemas.microsoft.com/office/drawing/2014/main" id="{06205F66-C033-EFD3-141B-8C340B9E8D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" b="7575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3" name="Rectangle 514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1E6E2E-323A-EA3E-3DFA-4638D6BEB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524" y="240078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>
                <a:latin typeface="Amasis MT Pro Black" panose="02040A04050005020304" pitchFamily="18" charset="-18"/>
              </a:rPr>
              <a:t>Kladka a kladkostroj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4505F73-C409-492F-DBA4-F8DED262EBBF}"/>
              </a:ext>
            </a:extLst>
          </p:cNvPr>
          <p:cNvSpPr txBox="1"/>
          <p:nvPr/>
        </p:nvSpPr>
        <p:spPr>
          <a:xfrm>
            <a:off x="6791570" y="2012169"/>
            <a:ext cx="4845538" cy="432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="0" i="0" dirty="0">
                <a:effectLst/>
              </a:rPr>
              <a:t>Principem vychází z páky;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="0" i="0" dirty="0">
                <a:effectLst/>
              </a:rPr>
              <a:t>Působíme silou v jiném směru;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="0" i="0" dirty="0">
                <a:effectLst/>
              </a:rPr>
              <a:t>Táhnout směrem dolů jednodušší než táhnout </a:t>
            </a:r>
            <a:br>
              <a:rPr lang="cs-CZ" sz="2800" b="0" i="0" dirty="0">
                <a:effectLst/>
              </a:rPr>
            </a:br>
            <a:r>
              <a:rPr lang="cs-CZ" sz="2800" b="0" i="0" dirty="0">
                <a:effectLst/>
              </a:rPr>
              <a:t>těleso vzhůru;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="0" i="0" dirty="0">
                <a:effectLst/>
              </a:rPr>
              <a:t>Rozlišujeme typy, </a:t>
            </a:r>
            <a:br>
              <a:rPr lang="cs-CZ" sz="2800" b="0" i="0" dirty="0">
                <a:effectLst/>
              </a:rPr>
            </a:br>
            <a:r>
              <a:rPr lang="cs-CZ" sz="2800" b="0" i="0" dirty="0">
                <a:effectLst/>
              </a:rPr>
              <a:t>a to </a:t>
            </a:r>
            <a:r>
              <a:rPr lang="cs-CZ" sz="2800" b="1" i="0" dirty="0">
                <a:effectLst/>
              </a:rPr>
              <a:t>kladku pevnou</a:t>
            </a:r>
            <a:r>
              <a:rPr lang="cs-CZ" sz="2800" dirty="0"/>
              <a:t>, </a:t>
            </a:r>
            <a:r>
              <a:rPr lang="cs-CZ" sz="2800" b="1" i="0" dirty="0">
                <a:effectLst/>
              </a:rPr>
              <a:t>kladku volnou a kladkostroj </a:t>
            </a:r>
            <a:br>
              <a:rPr lang="cs-CZ" sz="2800" b="1" i="0" dirty="0">
                <a:effectLst/>
              </a:rPr>
            </a:br>
            <a:r>
              <a:rPr lang="cs-CZ" sz="2800" b="1" i="0" dirty="0">
                <a:effectLst/>
              </a:rPr>
              <a:t>(viz dále).</a:t>
            </a:r>
            <a:endParaRPr lang="cs-CZ" sz="2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3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870ADFC-D882-7242-326C-CFDD353549A2}"/>
              </a:ext>
            </a:extLst>
          </p:cNvPr>
          <p:cNvSpPr txBox="1"/>
          <p:nvPr/>
        </p:nvSpPr>
        <p:spPr>
          <a:xfrm>
            <a:off x="1697232" y="5817773"/>
            <a:ext cx="3789169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hlinkClick r:id="rId3"/>
              </a:rPr>
              <a:t>Video kladka a kladkostroj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165891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1" name="Rectangle 514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43" name="Freeform: Shape 514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45" name="Rectangle 514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7" name="Rectangle 514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9" name="Freeform: Shape 514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51" name="Isosceles Triangle 515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0DD9E244-2BE0-FF89-22FD-AB53A1A5C6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08" r="1698"/>
          <a:stretch/>
        </p:blipFill>
        <p:spPr>
          <a:xfrm>
            <a:off x="562708" y="119598"/>
            <a:ext cx="11457353" cy="5191147"/>
          </a:xfrm>
          <a:prstGeom prst="rect">
            <a:avLst/>
          </a:prstGeom>
          <a:ln>
            <a:noFill/>
          </a:ln>
        </p:spPr>
      </p:pic>
      <p:sp>
        <p:nvSpPr>
          <p:cNvPr id="5153" name="Isosceles Triangle 515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F969CC8-463F-35B7-BD53-34F09CE2EDA2}"/>
              </a:ext>
            </a:extLst>
          </p:cNvPr>
          <p:cNvSpPr txBox="1"/>
          <p:nvPr/>
        </p:nvSpPr>
        <p:spPr>
          <a:xfrm>
            <a:off x="800708" y="6115501"/>
            <a:ext cx="30013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hlinkClick r:id="rId3"/>
              </a:rPr>
              <a:t>iQ </a:t>
            </a:r>
            <a:r>
              <a:rPr lang="cs-CZ" sz="2400" dirty="0" err="1">
                <a:hlinkClick r:id="rId3"/>
              </a:rPr>
              <a:t>Landia</a:t>
            </a:r>
            <a:r>
              <a:rPr lang="cs-CZ" sz="2400" dirty="0">
                <a:hlinkClick r:id="rId3"/>
              </a:rPr>
              <a:t> kladkostroj</a:t>
            </a:r>
            <a:endParaRPr lang="cs-CZ" sz="24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FC46-DADA-B68C-B66F-7D68B672E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114" y="4954059"/>
            <a:ext cx="1638427" cy="1784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41DC3DB-5DCB-4AD6-3BC9-5CDD26C66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7897" y="4384338"/>
            <a:ext cx="1494514" cy="22712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03B79F2-BE37-BB97-B7FB-735F2775DF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0" y="3813139"/>
            <a:ext cx="1704748" cy="22712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22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5" name="Rectangle 720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F-6_Pracovní list - KLADKA s výsledky _BV-21_x">
            <a:extLst>
              <a:ext uri="{FF2B5EF4-FFF2-40B4-BE49-F238E27FC236}">
                <a16:creationId xmlns:a16="http://schemas.microsoft.com/office/drawing/2014/main" id="{5CF44795-0C3F-8DDE-7BF1-9303CCCF9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3" r="12987" b="-2"/>
          <a:stretch/>
        </p:blipFill>
        <p:spPr bwMode="auto">
          <a:xfrm>
            <a:off x="20" y="10"/>
            <a:ext cx="2970445" cy="338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99E8A26-B7C4-B96A-E077-A50006479C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42" r="-1" b="-1"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7178" name="Picture 10" descr="Ocelový portálový jeřáb PA – Vetter: elektrický kladkostroj a ruční pojezd,  nosnost 500 kg | kaiserkraft">
            <a:extLst>
              <a:ext uri="{FF2B5EF4-FFF2-40B4-BE49-F238E27FC236}">
                <a16:creationId xmlns:a16="http://schemas.microsoft.com/office/drawing/2014/main" id="{79D1FD2B-6474-77BC-404E-62DED6A1B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2" r="-2" b="-2"/>
          <a:stretch/>
        </p:blipFill>
        <p:spPr bwMode="auto">
          <a:xfrm>
            <a:off x="6145909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7164B71-EFA2-49C7-2A2F-9902963F24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704" b="-4"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27F4EFB-2525-6E16-85B1-17FF28D068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100" b="1"/>
          <a:stretch/>
        </p:blipFill>
        <p:spPr>
          <a:xfrm>
            <a:off x="-1018" y="3474720"/>
            <a:ext cx="6044438" cy="3383280"/>
          </a:xfrm>
          <a:prstGeom prst="rect">
            <a:avLst/>
          </a:prstGeom>
        </p:spPr>
      </p:pic>
      <p:sp>
        <p:nvSpPr>
          <p:cNvPr id="7207" name="Rectangle 720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5F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15B3D1-38E9-342A-FBF5-BFC87E66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648" y="3674091"/>
            <a:ext cx="5193748" cy="637124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FFFFFF"/>
                </a:solidFill>
                <a:latin typeface="Amasis MT Pro Black" panose="02040A04050005020304" pitchFamily="18" charset="-18"/>
              </a:rPr>
              <a:t>Příklady kladkostroje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483B22-616E-B34D-BDBE-F9A47C770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6895" y="4335770"/>
            <a:ext cx="5366610" cy="1758732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solidFill>
                  <a:srgbClr val="FFFFFF"/>
                </a:solidFill>
              </a:rPr>
              <a:t>Horolezec</a:t>
            </a:r>
          </a:p>
          <a:p>
            <a:r>
              <a:rPr lang="cs-CZ" sz="2400" dirty="0">
                <a:solidFill>
                  <a:srgbClr val="FFFFFF"/>
                </a:solidFill>
              </a:rPr>
              <a:t>Jeřáb</a:t>
            </a:r>
          </a:p>
          <a:p>
            <a:r>
              <a:rPr lang="cs-CZ" sz="2400" dirty="0">
                <a:solidFill>
                  <a:srgbClr val="FFFFFF"/>
                </a:solidFill>
              </a:rPr>
              <a:t>Lanovka</a:t>
            </a:r>
          </a:p>
          <a:p>
            <a:r>
              <a:rPr lang="cs-CZ" sz="2400" dirty="0">
                <a:solidFill>
                  <a:srgbClr val="FFFFFF"/>
                </a:solidFill>
              </a:rPr>
              <a:t>Další mechanismy v průmyslu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59BA927-C4BE-61E4-8604-986D97AFD263}"/>
              </a:ext>
            </a:extLst>
          </p:cNvPr>
          <p:cNvSpPr txBox="1"/>
          <p:nvPr/>
        </p:nvSpPr>
        <p:spPr>
          <a:xfrm>
            <a:off x="7351345" y="6118891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Kladkostroj (vascak.cz)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82562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9220245-7B3E-6A86-F9FF-89E89BDE8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69" y="446337"/>
            <a:ext cx="10173461" cy="120518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A3BF75D-AA2D-505A-CCB7-FBC493E76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180" y="2326099"/>
            <a:ext cx="9632420" cy="24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28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9220245-7B3E-6A86-F9FF-89E89BDE8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69" y="446337"/>
            <a:ext cx="10173461" cy="120518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6C0D101-B4EF-5952-60EA-D539B9D52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549" y="2288467"/>
            <a:ext cx="9625257" cy="266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61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9220245-7B3E-6A86-F9FF-89E89BDE8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69" y="446337"/>
            <a:ext cx="10173461" cy="120518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4E50929-CFB2-C1CA-E0B1-B3D4EE2A4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007" y="2459647"/>
            <a:ext cx="9416519" cy="234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54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9220245-7B3E-6A86-F9FF-89E89BDE8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69" y="446337"/>
            <a:ext cx="10173461" cy="120518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842F4BF-AAD8-799C-DA81-B03BBCEDB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85" y="2405204"/>
            <a:ext cx="10268429" cy="251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10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9220245-7B3E-6A86-F9FF-89E89BDE8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69" y="446337"/>
            <a:ext cx="10173461" cy="120518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578CA06-CC5A-9170-5D55-887763FD4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400" y="2069671"/>
            <a:ext cx="9387200" cy="29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8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8" name="Rectangle 206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9" name="Rectangle 206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0" name="Rectangle 207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1" name="Rectangle 207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263EFC-FED1-9886-D010-9444878E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800" kern="1200" dirty="0">
                <a:solidFill>
                  <a:srgbClr val="FFFFFF"/>
                </a:solidFill>
                <a:latin typeface="Amasis MT Pro Black" panose="02040A04050005020304" pitchFamily="18" charset="-18"/>
              </a:rPr>
              <a:t>Páka</a:t>
            </a:r>
            <a:endParaRPr lang="cs-CZ" sz="4000" kern="1200" dirty="0">
              <a:solidFill>
                <a:srgbClr val="FFFFFF"/>
              </a:solidFill>
              <a:latin typeface="Amasis MT Pro Black" panose="02040A04050005020304" pitchFamily="18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857E7B-C9FD-8F00-39FF-0DEE07608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1693" y="390832"/>
            <a:ext cx="4806461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Jednoduchý stroj – tyč otočná kolem pevného bodu O (osy rotace);</a:t>
            </a:r>
          </a:p>
        </p:txBody>
      </p:sp>
      <p:pic>
        <p:nvPicPr>
          <p:cNvPr id="2052" name="Picture 4" descr="Páka - Fyzika 8 - YouTube">
            <a:extLst>
              <a:ext uri="{FF2B5EF4-FFF2-40B4-BE49-F238E27FC236}">
                <a16:creationId xmlns:a16="http://schemas.microsoft.com/office/drawing/2014/main" id="{F5D4CEA4-774E-39B8-E2D6-335642359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r="1919" b="2281"/>
          <a:stretch/>
        </p:blipFill>
        <p:spPr bwMode="auto">
          <a:xfrm>
            <a:off x="1500552" y="1622315"/>
            <a:ext cx="9190892" cy="518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bsah 23_Otáčivý účinek síly  .................................................................................  2 24_Podmí">
            <a:extLst>
              <a:ext uri="{FF2B5EF4-FFF2-40B4-BE49-F238E27FC236}">
                <a16:creationId xmlns:a16="http://schemas.microsoft.com/office/drawing/2014/main" id="{BDC67523-77C0-7AE7-8E9D-D9C230DC0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55" y="0"/>
            <a:ext cx="3469096" cy="15734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527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12A7C62-4D4F-4B30-AEEA-A73AA56ED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096" y="776994"/>
            <a:ext cx="8163807" cy="508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94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44A9263-59E3-D2CA-5594-392715429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15" y="653911"/>
            <a:ext cx="9354936" cy="555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0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3. Mechanická energie a práce - ppt stáhnout">
            <a:extLst>
              <a:ext uri="{FF2B5EF4-FFF2-40B4-BE49-F238E27FC236}">
                <a16:creationId xmlns:a16="http://schemas.microsoft.com/office/drawing/2014/main" id="{5565FDB0-4965-031D-EF85-4DC14DFA5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92"/>
          <a:stretch/>
        </p:blipFill>
        <p:spPr bwMode="auto">
          <a:xfrm>
            <a:off x="964163" y="942390"/>
            <a:ext cx="10565029" cy="478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95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B5A59C-0998-497C-8E05-DEA57678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D38E0A6-D793-48D0-88D9-A9FE97F85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7" y="246123"/>
            <a:ext cx="11786346" cy="6017828"/>
          </a:xfrm>
        </p:spPr>
      </p:pic>
    </p:spTree>
    <p:extLst>
      <p:ext uri="{BB962C8B-B14F-4D97-AF65-F5344CB8AC3E}">
        <p14:creationId xmlns:p14="http://schemas.microsoft.com/office/powerpoint/2010/main" val="878463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6DB6450-960E-7F23-1CC7-84DD2D29E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25" y="12893"/>
            <a:ext cx="9947550" cy="6832214"/>
          </a:xfrm>
        </p:spPr>
      </p:pic>
    </p:spTree>
    <p:extLst>
      <p:ext uri="{BB962C8B-B14F-4D97-AF65-F5344CB8AC3E}">
        <p14:creationId xmlns:p14="http://schemas.microsoft.com/office/powerpoint/2010/main" val="3972054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6" name="Rectangle 9235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A6BA9B-0773-47FF-BC87-E2D1CF726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366" y="318574"/>
            <a:ext cx="6870954" cy="763587"/>
          </a:xfrm>
        </p:spPr>
        <p:txBody>
          <a:bodyPr>
            <a:normAutofit/>
          </a:bodyPr>
          <a:lstStyle/>
          <a:p>
            <a:r>
              <a:rPr lang="cs-CZ" dirty="0">
                <a:latin typeface="Amasis MT Pro Black" panose="02040A04050005020304" pitchFamily="18" charset="-18"/>
              </a:rPr>
              <a:t>Nakloněná rovina</a:t>
            </a:r>
          </a:p>
        </p:txBody>
      </p:sp>
      <p:pic>
        <p:nvPicPr>
          <p:cNvPr id="9218" name="Picture 2" descr="ZŠ VNB II / 11 - Archimédův šroub">
            <a:extLst>
              <a:ext uri="{FF2B5EF4-FFF2-40B4-BE49-F238E27FC236}">
                <a16:creationId xmlns:a16="http://schemas.microsoft.com/office/drawing/2014/main" id="{01659A67-BFE3-DEF1-0417-BC03147C9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2563"/>
          <a:stretch/>
        </p:blipFill>
        <p:spPr bwMode="auto">
          <a:xfrm>
            <a:off x="20" y="1"/>
            <a:ext cx="4187091" cy="2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nímek 1">
            <a:extLst>
              <a:ext uri="{FF2B5EF4-FFF2-40B4-BE49-F238E27FC236}">
                <a16:creationId xmlns:a16="http://schemas.microsoft.com/office/drawing/2014/main" id="{B244AEB6-DE23-ADBA-87CA-589BA1B89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7" r="3" b="3006"/>
          <a:stretch/>
        </p:blipFill>
        <p:spPr bwMode="auto">
          <a:xfrm>
            <a:off x="20" y="2342320"/>
            <a:ext cx="4187091" cy="2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yzWeb - síly">
            <a:extLst>
              <a:ext uri="{FF2B5EF4-FFF2-40B4-BE49-F238E27FC236}">
                <a16:creationId xmlns:a16="http://schemas.microsoft.com/office/drawing/2014/main" id="{BAE8F659-E1BB-0BAE-4990-5489A8BA5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8" r="19520" b="2"/>
          <a:stretch/>
        </p:blipFill>
        <p:spPr bwMode="auto">
          <a:xfrm>
            <a:off x="20" y="4693680"/>
            <a:ext cx="4187091" cy="2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078D0C8-0446-0025-932B-16B251A78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366" y="1225584"/>
            <a:ext cx="6870954" cy="1984147"/>
          </a:xfrm>
        </p:spPr>
        <p:txBody>
          <a:bodyPr>
            <a:normAutofit/>
          </a:bodyPr>
          <a:lstStyle/>
          <a:p>
            <a:r>
              <a:rPr lang="cs-CZ" dirty="0"/>
              <a:t>Jednoduchý stroj - mechanismus;</a:t>
            </a:r>
          </a:p>
          <a:p>
            <a:r>
              <a:rPr lang="cs-CZ" dirty="0"/>
              <a:t>Ušetření síly zvedání tělesa po delší dráze;</a:t>
            </a:r>
          </a:p>
          <a:p>
            <a:r>
              <a:rPr lang="cs-CZ" dirty="0"/>
              <a:t>Využití – serpentýny, nájezd, šroub, klín, schody … </a:t>
            </a:r>
          </a:p>
          <a:p>
            <a:endParaRPr lang="cs-CZ" sz="2000" dirty="0"/>
          </a:p>
        </p:txBody>
      </p:sp>
      <p:pic>
        <p:nvPicPr>
          <p:cNvPr id="6" name="Picture 8" descr="Pracovní listy k tématům „práce, výkon, energie“ pro 8. roč. základní školy  Závěrečná práce">
            <a:extLst>
              <a:ext uri="{FF2B5EF4-FFF2-40B4-BE49-F238E27FC236}">
                <a16:creationId xmlns:a16="http://schemas.microsoft.com/office/drawing/2014/main" id="{DFCE8DDE-80A9-4E54-1E1F-A9C79A734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91" y="3184051"/>
            <a:ext cx="4898599" cy="367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8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D02934-C8FE-47A3-A87E-54B020C4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cs-CZ" sz="3700">
                <a:latin typeface="Amasis MT Pro Black" panose="02040A04050005020304" pitchFamily="18" charset="-18"/>
              </a:rPr>
              <a:t>Nakloněná rovina - práce</a:t>
            </a:r>
          </a:p>
        </p:txBody>
      </p:sp>
      <p:pic>
        <p:nvPicPr>
          <p:cNvPr id="10242" name="Picture 2" descr="VY_52_INOVACE_01_04 Nakloněná rovina Mgr. Lucie Stehlíková Anotace: - ppt  stáhnout">
            <a:extLst>
              <a:ext uri="{FF2B5EF4-FFF2-40B4-BE49-F238E27FC236}">
                <a16:creationId xmlns:a16="http://schemas.microsoft.com/office/drawing/2014/main" id="{ECC03B22-7626-D342-5226-FD04A666D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ECAD8B-2732-486F-AE13-DAFD306BA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r>
              <a:rPr lang="cs-CZ" sz="3600" b="1" dirty="0"/>
              <a:t>W1 = W2</a:t>
            </a:r>
          </a:p>
          <a:p>
            <a:r>
              <a:rPr lang="cs-CZ" sz="3600" b="1" dirty="0"/>
              <a:t>W1 = G . h</a:t>
            </a:r>
          </a:p>
          <a:p>
            <a:r>
              <a:rPr lang="cs-CZ" sz="3600" b="1" dirty="0"/>
              <a:t>W2 = F . s</a:t>
            </a:r>
          </a:p>
          <a:p>
            <a:r>
              <a:rPr lang="cs-CZ" sz="3600" b="1" dirty="0"/>
              <a:t>F = G . h / s</a:t>
            </a:r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63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6" name="Rectangle 11275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8" name="Rectangle 11277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Pyramidy v Gíze - Egypt - Hurghada - CK FISCHER">
            <a:extLst>
              <a:ext uri="{FF2B5EF4-FFF2-40B4-BE49-F238E27FC236}">
                <a16:creationId xmlns:a16="http://schemas.microsoft.com/office/drawing/2014/main" id="{064B42B3-04FE-505C-09DF-C7B95E508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r="590" b="1"/>
          <a:stretch/>
        </p:blipFill>
        <p:spPr bwMode="auto">
          <a:xfrm>
            <a:off x="641276" y="643467"/>
            <a:ext cx="4013020" cy="2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Pyramidy v Gíze, Egypt | egypt-dovolena.cz">
            <a:extLst>
              <a:ext uri="{FF2B5EF4-FFF2-40B4-BE49-F238E27FC236}">
                <a16:creationId xmlns:a16="http://schemas.microsoft.com/office/drawing/2014/main" id="{C309A58E-97BD-C2F0-4B25-AE04BC426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" r="12186" b="3"/>
          <a:stretch/>
        </p:blipFill>
        <p:spPr bwMode="auto">
          <a:xfrm>
            <a:off x="643467" y="3509433"/>
            <a:ext cx="4010830" cy="27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PPT - NAKLONĚNÁ ROVINA PowerPoint Presentation, free download - ID:5812109">
            <a:extLst>
              <a:ext uri="{FF2B5EF4-FFF2-40B4-BE49-F238E27FC236}">
                <a16:creationId xmlns:a16="http://schemas.microsoft.com/office/drawing/2014/main" id="{130F987A-D4FB-FA21-A8C6-E1B46BD5C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" r="4658" b="-1"/>
          <a:stretch/>
        </p:blipFill>
        <p:spPr bwMode="auto">
          <a:xfrm>
            <a:off x="4812633" y="643467"/>
            <a:ext cx="67359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294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8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PPT - Nakloněná rovina PowerPoint Presentation, free download - ID:2610448">
            <a:extLst>
              <a:ext uri="{FF2B5EF4-FFF2-40B4-BE49-F238E27FC236}">
                <a16:creationId xmlns:a16="http://schemas.microsoft.com/office/drawing/2014/main" id="{BD0355AA-861C-189B-695C-1CA73F431D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9"/>
          <a:stretch/>
        </p:blipFill>
        <p:spPr bwMode="auto">
          <a:xfrm>
            <a:off x="3209730" y="289249"/>
            <a:ext cx="8757433" cy="613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336550B-C5D5-4D82-9AAF-7CF10B7E9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Rande s Fyzikou: Jednoduché stroje — Česká televize (ceskatelevize.cz)</a:t>
            </a:r>
            <a:r>
              <a:rPr lang="cs-CZ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13 min.</a:t>
            </a:r>
          </a:p>
        </p:txBody>
      </p:sp>
    </p:spTree>
    <p:extLst>
      <p:ext uri="{BB962C8B-B14F-4D97-AF65-F5344CB8AC3E}">
        <p14:creationId xmlns:p14="http://schemas.microsoft.com/office/powerpoint/2010/main" val="970314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text, stůl&#10;&#10;Popis byl vytvořen automaticky">
            <a:extLst>
              <a:ext uri="{FF2B5EF4-FFF2-40B4-BE49-F238E27FC236}">
                <a16:creationId xmlns:a16="http://schemas.microsoft.com/office/drawing/2014/main" id="{B8880529-909F-42A5-B8FC-913601C1F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45" y="0"/>
            <a:ext cx="11336509" cy="6858000"/>
          </a:xfrm>
        </p:spPr>
      </p:pic>
    </p:spTree>
    <p:extLst>
      <p:ext uri="{BB962C8B-B14F-4D97-AF65-F5344CB8AC3E}">
        <p14:creationId xmlns:p14="http://schemas.microsoft.com/office/powerpoint/2010/main" val="247714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Freeform: Shape 411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15" name="Isosceles Triangle 411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PPT - UŽITÍ PÁKY. PowerPoint Presentation, free download - ID:2280546">
            <a:extLst>
              <a:ext uri="{FF2B5EF4-FFF2-40B4-BE49-F238E27FC236}">
                <a16:creationId xmlns:a16="http://schemas.microsoft.com/office/drawing/2014/main" id="{C567A1F7-DBB5-78A5-7717-B252B6FCC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669" y="254597"/>
            <a:ext cx="7930531" cy="594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7" name="Isosceles Triangle 411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6FA14CF7-7CF7-5610-2D35-78403A3EE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6544" y="2010416"/>
            <a:ext cx="1702941" cy="2904727"/>
          </a:xfr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b="1" kern="1200" dirty="0">
                <a:latin typeface="+mn-lt"/>
                <a:ea typeface="+mn-ea"/>
                <a:cs typeface="+mn-cs"/>
              </a:rPr>
              <a:t>Smysl páky .. </a:t>
            </a:r>
            <a:r>
              <a:rPr lang="cs-CZ" sz="2400" b="1" kern="1200" dirty="0">
                <a:latin typeface="+mn-lt"/>
                <a:ea typeface="+mn-ea"/>
                <a:cs typeface="+mn-cs"/>
              </a:rPr>
              <a:t>Působit menší silou než bez páky.</a:t>
            </a:r>
            <a:endParaRPr lang="cs-CZ" b="1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69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D26587-5C4D-2CDC-9890-5375C94EB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345" y="1367689"/>
            <a:ext cx="8761081" cy="446815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5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3B4088-1A07-28F0-46F2-41989E9BC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" r="6978"/>
          <a:stretch/>
        </p:blipFill>
        <p:spPr>
          <a:xfrm>
            <a:off x="186612" y="205273"/>
            <a:ext cx="11829261" cy="665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2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FA4179-C86E-41D5-94BF-ED0D5E505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862" y="1128413"/>
            <a:ext cx="4023049" cy="2504752"/>
          </a:xfrm>
        </p:spPr>
        <p:txBody>
          <a:bodyPr>
            <a:normAutofit/>
          </a:bodyPr>
          <a:lstStyle/>
          <a:p>
            <a:r>
              <a:rPr lang="cs-CZ" dirty="0"/>
              <a:t>Rovnováha na páce</a:t>
            </a:r>
          </a:p>
          <a:p>
            <a:r>
              <a:rPr lang="cs-CZ" dirty="0"/>
              <a:t>Momenty síly se rovnají</a:t>
            </a:r>
          </a:p>
          <a:p>
            <a:r>
              <a:rPr lang="cs-CZ" dirty="0"/>
              <a:t>A1 . F1 = A2 . F2</a:t>
            </a:r>
          </a:p>
          <a:p>
            <a:r>
              <a:rPr lang="cs-CZ" b="1" dirty="0"/>
              <a:t>Práce na obou stranách páky je stejně velká.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Rovnováha na páce - YouTube">
            <a:extLst>
              <a:ext uri="{FF2B5EF4-FFF2-40B4-BE49-F238E27FC236}">
                <a16:creationId xmlns:a16="http://schemas.microsoft.com/office/drawing/2014/main" id="{5A8F32CB-419E-37BE-D1F5-55B8F5BFA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6" r="5101" b="54741"/>
          <a:stretch/>
        </p:blipFill>
        <p:spPr bwMode="auto">
          <a:xfrm>
            <a:off x="304089" y="4154449"/>
            <a:ext cx="4899975" cy="177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táčivé účinky síly PÁKA - ppt stáhnout">
            <a:extLst>
              <a:ext uri="{FF2B5EF4-FFF2-40B4-BE49-F238E27FC236}">
                <a16:creationId xmlns:a16="http://schemas.microsoft.com/office/drawing/2014/main" id="{6F9D2317-23C8-C4C1-B4C1-71E81CDB6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393" y="1243808"/>
            <a:ext cx="6567518" cy="492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AEE0A7C-4CB5-9EEF-3D27-B67B3B601754}"/>
              </a:ext>
            </a:extLst>
          </p:cNvPr>
          <p:cNvSpPr txBox="1"/>
          <p:nvPr/>
        </p:nvSpPr>
        <p:spPr>
          <a:xfrm>
            <a:off x="6685544" y="556680"/>
            <a:ext cx="3654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Rovnováha na páce interaktivní video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418A6C-68AF-405E-8376-B1A8C226D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13" y="78565"/>
            <a:ext cx="5725287" cy="1325563"/>
          </a:xfrm>
        </p:spPr>
        <p:txBody>
          <a:bodyPr>
            <a:normAutofit/>
          </a:bodyPr>
          <a:lstStyle/>
          <a:p>
            <a:r>
              <a:rPr lang="cs-CZ" dirty="0">
                <a:latin typeface="Amasis MT Pro Black" panose="02040A04050005020304" pitchFamily="18" charset="-18"/>
              </a:rPr>
              <a:t>Rovnováha na páce</a:t>
            </a:r>
          </a:p>
        </p:txBody>
      </p:sp>
    </p:spTree>
    <p:extLst>
      <p:ext uri="{BB962C8B-B14F-4D97-AF65-F5344CB8AC3E}">
        <p14:creationId xmlns:p14="http://schemas.microsoft.com/office/powerpoint/2010/main" val="388010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OUPAČKY, PÁKA - Učíme se venku - YouTube">
            <a:extLst>
              <a:ext uri="{FF2B5EF4-FFF2-40B4-BE49-F238E27FC236}">
                <a16:creationId xmlns:a16="http://schemas.microsoft.com/office/drawing/2014/main" id="{9642542A-8872-5476-4D8C-A32499356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r="12703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784C9D-DD40-47E0-8E45-4BF190FB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30" y="0"/>
            <a:ext cx="5310674" cy="1899912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Amasis MT Pro Black" panose="02040A04050005020304" pitchFamily="18" charset="-18"/>
              </a:rPr>
              <a:t>Práce na páce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354476-C2A2-426B-A112-E69BFC982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27" y="1557124"/>
            <a:ext cx="4704184" cy="4358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Při zdvihání tělesa pomocí páky vykonáme stejnou práci jako bez pomoci páky</a:t>
            </a:r>
          </a:p>
          <a:p>
            <a:pPr marL="0" indent="0">
              <a:buNone/>
            </a:pPr>
            <a:r>
              <a:rPr lang="cs-CZ" dirty="0"/>
              <a:t>Pomocí páky si práci pouze </a:t>
            </a:r>
            <a:r>
              <a:rPr lang="cs-CZ" b="1" dirty="0"/>
              <a:t>usnadníme práce zůstane stejná</a:t>
            </a:r>
          </a:p>
          <a:p>
            <a:pPr marL="0" indent="0">
              <a:buNone/>
            </a:pPr>
            <a:r>
              <a:rPr lang="cs-CZ" sz="3600" b="1" dirty="0">
                <a:solidFill>
                  <a:srgbClr val="C00000"/>
                </a:solidFill>
              </a:rPr>
              <a:t>W = F . s</a:t>
            </a:r>
            <a:br>
              <a:rPr lang="cs-CZ" sz="3600" b="1" dirty="0">
                <a:solidFill>
                  <a:srgbClr val="C00000"/>
                </a:solidFill>
              </a:rPr>
            </a:br>
            <a:r>
              <a:rPr lang="cs-CZ" sz="3600" b="1" dirty="0">
                <a:solidFill>
                  <a:srgbClr val="C00000"/>
                </a:solidFill>
              </a:rPr>
              <a:t>proto platí: W₁ = W₂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FC99C9C-69C0-1284-E3E4-A51725916184}"/>
              </a:ext>
            </a:extLst>
          </p:cNvPr>
          <p:cNvSpPr txBox="1"/>
          <p:nvPr/>
        </p:nvSpPr>
        <p:spPr>
          <a:xfrm>
            <a:off x="1" y="6172191"/>
            <a:ext cx="1219200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cs-CZ" sz="20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Česká televize – páka (2“30´)</a:t>
            </a:r>
            <a:endParaRPr lang="cs-CZ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5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E91A0E2-94AA-DC1C-B788-4F876D709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35520CA-4BB3-F25E-3D2A-6823D813B931}"/>
              </a:ext>
            </a:extLst>
          </p:cNvPr>
          <p:cNvSpPr txBox="1"/>
          <p:nvPr/>
        </p:nvSpPr>
        <p:spPr>
          <a:xfrm>
            <a:off x="7393354" y="3196493"/>
            <a:ext cx="4423508" cy="31808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8958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E91A0E2-94AA-DC1C-B788-4F876D709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005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7682</TotalTime>
  <Words>250</Words>
  <Application>Microsoft Office PowerPoint</Application>
  <PresentationFormat>Širokoúhlá obrazovka</PresentationFormat>
  <Paragraphs>38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Amasis MT Pro Black</vt:lpstr>
      <vt:lpstr>Arial</vt:lpstr>
      <vt:lpstr>Calibri</vt:lpstr>
      <vt:lpstr>Calibri Light</vt:lpstr>
      <vt:lpstr>Motiv Office</vt:lpstr>
      <vt:lpstr>Páka, kladka,  nakloněná rovina Práce na páce, kladce a nakl. rovině</vt:lpstr>
      <vt:lpstr>Páka</vt:lpstr>
      <vt:lpstr>Prezentace aplikace PowerPoint</vt:lpstr>
      <vt:lpstr>Prezentace aplikace PowerPoint</vt:lpstr>
      <vt:lpstr>Prezentace aplikace PowerPoint</vt:lpstr>
      <vt:lpstr>Rovnováha na páce</vt:lpstr>
      <vt:lpstr>Práce na páce</vt:lpstr>
      <vt:lpstr>Prezentace aplikace PowerPoint</vt:lpstr>
      <vt:lpstr>Prezentace aplikace PowerPoint</vt:lpstr>
      <vt:lpstr>Prezentace aplikace PowerPoint</vt:lpstr>
      <vt:lpstr>Prezentace aplikace PowerPoint</vt:lpstr>
      <vt:lpstr>Kladka a kladkostroj</vt:lpstr>
      <vt:lpstr>Prezentace aplikace PowerPoint</vt:lpstr>
      <vt:lpstr>Příklady kladkostroje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Nakloněná rovina</vt:lpstr>
      <vt:lpstr>Nakloněná rovina - práce</vt:lpstr>
      <vt:lpstr>Prezentace aplikace PowerPoint</vt:lpstr>
      <vt:lpstr>Rande s Fyzikou: Jednoduché stroje — Česká televize (ceskatelevize.cz) 13 min.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Práce na páce a kladce</dc:title>
  <dc:creator>Mlynář Petr</dc:creator>
  <cp:lastModifiedBy>Coufal Petr</cp:lastModifiedBy>
  <cp:revision>13</cp:revision>
  <dcterms:created xsi:type="dcterms:W3CDTF">2021-02-22T10:39:31Z</dcterms:created>
  <dcterms:modified xsi:type="dcterms:W3CDTF">2023-12-31T13:57:19Z</dcterms:modified>
</cp:coreProperties>
</file>